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9" r:id="rId4"/>
    <p:sldMasterId id="2147483720" r:id="rId5"/>
    <p:sldMasterId id="2147483721" r:id="rId6"/>
    <p:sldMasterId id="2147483722" r:id="rId7"/>
    <p:sldMasterId id="214748372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</p:sldIdLst>
  <p:sldSz cy="6858000" cx="12192000"/>
  <p:notesSz cx="6858000" cy="9144000"/>
  <p:embeddedFontLst>
    <p:embeddedFont>
      <p:font typeface="Andika"/>
      <p:regular r:id="rId38"/>
      <p:bold r:id="rId39"/>
      <p:italic r:id="rId40"/>
      <p:boldItalic r:id="rId41"/>
    </p:embeddedFont>
    <p:embeddedFont>
      <p:font typeface="Seymour One"/>
      <p:regular r:id="rId42"/>
    </p:embeddedFont>
    <p:embeddedFont>
      <p:font typeface="Varela Round"/>
      <p:regular r:id="rId43"/>
    </p:embeddedFont>
    <p:embeddedFont>
      <p:font typeface="Arial Black"/>
      <p:regular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434470-3FA5-4AEC-A843-9563C6B747E6}">
  <a:tblStyle styleId="{EE434470-3FA5-4AEC-A843-9563C6B747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dika-italic.fntdata"/><Relationship Id="rId20" Type="http://schemas.openxmlformats.org/officeDocument/2006/relationships/slide" Target="slides/slide11.xml"/><Relationship Id="rId42" Type="http://schemas.openxmlformats.org/officeDocument/2006/relationships/font" Target="fonts/SeymourOne-regular.fntdata"/><Relationship Id="rId41" Type="http://schemas.openxmlformats.org/officeDocument/2006/relationships/font" Target="fonts/Andika-boldItalic.fntdata"/><Relationship Id="rId22" Type="http://schemas.openxmlformats.org/officeDocument/2006/relationships/slide" Target="slides/slide13.xml"/><Relationship Id="rId44" Type="http://schemas.openxmlformats.org/officeDocument/2006/relationships/font" Target="fonts/ArialBlack-regular.fntdata"/><Relationship Id="rId21" Type="http://schemas.openxmlformats.org/officeDocument/2006/relationships/slide" Target="slides/slide12.xml"/><Relationship Id="rId43" Type="http://schemas.openxmlformats.org/officeDocument/2006/relationships/font" Target="fonts/VarelaRound-regular.fntdata"/><Relationship Id="rId24" Type="http://schemas.openxmlformats.org/officeDocument/2006/relationships/slide" Target="slides/slide15.xml"/><Relationship Id="rId46" Type="http://schemas.openxmlformats.org/officeDocument/2006/relationships/font" Target="fonts/Comfortaa-bold.fntdata"/><Relationship Id="rId23" Type="http://schemas.openxmlformats.org/officeDocument/2006/relationships/slide" Target="slides/slide14.xml"/><Relationship Id="rId45" Type="http://schemas.openxmlformats.org/officeDocument/2006/relationships/font" Target="fonts/Comfortaa-regular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slide" Target="slides/slide28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font" Target="fonts/Andika-bold.fntdata"/><Relationship Id="rId16" Type="http://schemas.openxmlformats.org/officeDocument/2006/relationships/slide" Target="slides/slide7.xml"/><Relationship Id="rId38" Type="http://schemas.openxmlformats.org/officeDocument/2006/relationships/font" Target="fonts/Andika-regular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b868939eea_0_2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b868939ee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2de7da0e7b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22de7da0e7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22de7da0e7b_0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2de7da0e7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22de7da0e7b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2de7da0e7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22de7da0e7b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2de7da0e7b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2de7da0e7b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2de7da0e7b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22de7da0e7b_0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2de7da0e7b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2de7da0e7b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2de7da0e7b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22de7da0e7b_0_4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0bcfa9313_0_8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0bcfa9313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00bcfa9313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2" name="Google Shape;992;g100bcfa9313_0_8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00bcfa9313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  <p:sp>
        <p:nvSpPr>
          <p:cNvPr id="1009" name="Google Shape;1009;g100bcfa9313_0_9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2f2521692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2f252169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00bcfa9313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9" name="Google Shape;1049;g100bcfa9313_0_9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00bcfa9313_0_10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00bcfa9313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00bcfa9313_0_10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00bcfa9313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00bcfa9313_0_10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00bcfa931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2de7da0e7b_0_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2de7da0e7b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першу чергу хочу сказати про таку собі внутрішню інтеграцію, тобто представлення різних груп вмінь у практично кожній темі.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Так, для прикладу, тема текстові документи. </a:t>
            </a:r>
            <a:r>
              <a:rPr lang="ru-RU">
                <a:solidFill>
                  <a:schemeClr val="dk1"/>
                </a:solidFill>
              </a:rPr>
              <a:t>Тут перетинаються кілька груп умінь. </a:t>
            </a:r>
            <a:endParaRPr>
              <a:solidFill>
                <a:schemeClr val="dk1"/>
              </a:solidFill>
            </a:endParaRPr>
          </a:p>
          <a:p>
            <a:pPr indent="3600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По-перше, навички друкування тексту, а також роботи з інтерфейсом операційної системи, вміння зберегти документ тощо.  Тобто це група вмінь, пов’язаних із роботою в цифровому середовищі. </a:t>
            </a:r>
            <a:endParaRPr>
              <a:solidFill>
                <a:schemeClr val="dk1"/>
              </a:solidFill>
            </a:endParaRPr>
          </a:p>
          <a:p>
            <a:pPr indent="3600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По-друге, вміння працювати в конкретному програмному забезпеченні, володіння засобами редагування й форматування тексту, інструментами створення, наприклад, таблиць чи налаштування зображень. Ця група вмінь стосується цифрової творчості, тобто вміння використати програмні інструменти для створення потрібного інформаційного продукту. </a:t>
            </a:r>
            <a:endParaRPr>
              <a:solidFill>
                <a:schemeClr val="dk1"/>
              </a:solidFill>
            </a:endParaRPr>
          </a:p>
          <a:p>
            <a:pPr indent="3600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Третя група пов’язана з аналізом інформації та виявленням закономірностей, а саме розумінням структури текстового документа й таблиці як інформаційної моделі, тобто вміння  структурувати інформацію в табличному вигляді. І між ним або, наприклад,  друком на клавіатурі чи знанням пунктів меню є суттєва різниця. </a:t>
            </a:r>
            <a:endParaRPr>
              <a:solidFill>
                <a:schemeClr val="dk1"/>
              </a:solidFill>
            </a:endParaRPr>
          </a:p>
          <a:p>
            <a:pPr indent="3600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Ця тема містить і четверту групу вмінь. Наприклад, якщо ми говоримо про використання ілюстрацій в документі, найчастіше йдеться про необхідність дотримання ліцензійних умов, авторського права й правил цитування. Це вміння теж відрізняється від вищеперелічених. </a:t>
            </a:r>
            <a:endParaRPr>
              <a:solidFill>
                <a:schemeClr val="dk1"/>
              </a:solidFill>
            </a:endParaRPr>
          </a:p>
          <a:p>
            <a:pPr indent="3600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Таким чином, у межах однієї теми ми маємо комплекс умінь, які можна і варто оцінити. Не так для того, щоб поставити одну чи чотири оцінки, як для того, щоб зорієнтувати учня, які саме вміння потребують уваги й подальшого розвитку.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2de7da0e7b_0_8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2de7da0e7b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можу не згадати проблему з підручниками, яких багато, і яких немає. Але якщо чесно, то обидві цих тези не є проблемами, а можливо навіть перевагами.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По-перше, можна використати будь-яке джерело, доступне онлайн. Скомбінувати їх так, як зручно і цікаво. Відійти від єдиного способу і спробувати побудувати власний шлях.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Бо єдиною вимогою є доттримання стандарту. А от програми, підручники, мтеодики можуть бути зовсім різними. І я дуже сподіваюсь, що ви знайдете той, який найкраще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підійте вам і вашим учням.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2de7da0e7b_0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2de7da0e7b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b868939eea_0_6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b868939eea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2f2521692f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g22f252169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2de7da0e7b_0_15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2de7da0e7b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de7da0e7b_0_1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2de7da0e7b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2de7da0e7b_0_1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2de7da0e7b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2de7da0e7b_0_1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2de7da0e7b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0bcfa9313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691" name="Google Shape;691;g100bcfa9313_0_8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2de7da0e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2de7da0e7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2de7da0e7b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22de7da0e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22de7da0e7b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0" y="164637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0" y="932723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Layout">
  <p:cSld name="1_Agenda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9807276" y="0"/>
            <a:ext cx="23847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53732" y="1576695"/>
            <a:ext cx="3686283" cy="4466486"/>
          </a:xfrm>
          <a:custGeom>
            <a:rect b="b" l="l" r="r" t="t"/>
            <a:pathLst>
              <a:path extrusionOk="0" h="4466486" w="3686283">
                <a:moveTo>
                  <a:pt x="2600325" y="147528"/>
                </a:moveTo>
                <a:cubicBezTo>
                  <a:pt x="2647950" y="184676"/>
                  <a:pt x="2687955" y="226586"/>
                  <a:pt x="2730818" y="275163"/>
                </a:cubicBezTo>
                <a:cubicBezTo>
                  <a:pt x="2725103" y="205631"/>
                  <a:pt x="2662238" y="146576"/>
                  <a:pt x="2600325" y="147528"/>
                </a:cubicBezTo>
                <a:close/>
                <a:moveTo>
                  <a:pt x="1847850" y="10"/>
                </a:moveTo>
                <a:cubicBezTo>
                  <a:pt x="1903095" y="-347"/>
                  <a:pt x="1958340" y="8940"/>
                  <a:pt x="2013585" y="28466"/>
                </a:cubicBezTo>
                <a:cubicBezTo>
                  <a:pt x="2102168" y="59898"/>
                  <a:pt x="2193608" y="69423"/>
                  <a:pt x="2286000" y="58946"/>
                </a:cubicBezTo>
                <a:cubicBezTo>
                  <a:pt x="2377440" y="48468"/>
                  <a:pt x="2461260" y="67518"/>
                  <a:pt x="2541270" y="109428"/>
                </a:cubicBezTo>
                <a:cubicBezTo>
                  <a:pt x="2551748" y="115143"/>
                  <a:pt x="2562225" y="119906"/>
                  <a:pt x="2574608" y="121811"/>
                </a:cubicBezTo>
                <a:cubicBezTo>
                  <a:pt x="2644140" y="127526"/>
                  <a:pt x="2706053" y="147528"/>
                  <a:pt x="2751773" y="214203"/>
                </a:cubicBezTo>
                <a:cubicBezTo>
                  <a:pt x="2732723" y="109428"/>
                  <a:pt x="2665095" y="61803"/>
                  <a:pt x="2498408" y="34181"/>
                </a:cubicBezTo>
                <a:cubicBezTo>
                  <a:pt x="2509838" y="33228"/>
                  <a:pt x="2514600" y="32276"/>
                  <a:pt x="2518410" y="32276"/>
                </a:cubicBezTo>
                <a:cubicBezTo>
                  <a:pt x="2686050" y="23703"/>
                  <a:pt x="2806065" y="129431"/>
                  <a:pt x="2828925" y="302786"/>
                </a:cubicBezTo>
                <a:cubicBezTo>
                  <a:pt x="2831783" y="325646"/>
                  <a:pt x="2834640" y="348506"/>
                  <a:pt x="2837498" y="374223"/>
                </a:cubicBezTo>
                <a:cubicBezTo>
                  <a:pt x="2922270" y="277068"/>
                  <a:pt x="3033713" y="245636"/>
                  <a:pt x="3133725" y="293261"/>
                </a:cubicBezTo>
                <a:cubicBezTo>
                  <a:pt x="3108008" y="293261"/>
                  <a:pt x="3088958" y="293261"/>
                  <a:pt x="3069908" y="293261"/>
                </a:cubicBezTo>
                <a:cubicBezTo>
                  <a:pt x="3036570" y="293261"/>
                  <a:pt x="3004185" y="297071"/>
                  <a:pt x="2973705" y="308501"/>
                </a:cubicBezTo>
                <a:cubicBezTo>
                  <a:pt x="2945130" y="319931"/>
                  <a:pt x="2922270" y="338028"/>
                  <a:pt x="2908935" y="366603"/>
                </a:cubicBezTo>
                <a:cubicBezTo>
                  <a:pt x="2901315" y="382796"/>
                  <a:pt x="2905125" y="392321"/>
                  <a:pt x="2924175" y="396131"/>
                </a:cubicBezTo>
                <a:cubicBezTo>
                  <a:pt x="2941320" y="398988"/>
                  <a:pt x="2956560" y="397083"/>
                  <a:pt x="2972753" y="388511"/>
                </a:cubicBezTo>
                <a:cubicBezTo>
                  <a:pt x="3023235" y="360888"/>
                  <a:pt x="3077528" y="357078"/>
                  <a:pt x="3132773" y="368508"/>
                </a:cubicBezTo>
                <a:cubicBezTo>
                  <a:pt x="3086100" y="373271"/>
                  <a:pt x="3039428" y="375176"/>
                  <a:pt x="2998470" y="405656"/>
                </a:cubicBezTo>
                <a:cubicBezTo>
                  <a:pt x="3026093" y="408513"/>
                  <a:pt x="3052763" y="407561"/>
                  <a:pt x="3079433" y="414228"/>
                </a:cubicBezTo>
                <a:cubicBezTo>
                  <a:pt x="3105150" y="419943"/>
                  <a:pt x="3131820" y="426611"/>
                  <a:pt x="3160395" y="445661"/>
                </a:cubicBezTo>
                <a:cubicBezTo>
                  <a:pt x="3129915" y="441851"/>
                  <a:pt x="3108008" y="428516"/>
                  <a:pt x="3083243" y="435183"/>
                </a:cubicBezTo>
                <a:cubicBezTo>
                  <a:pt x="3128010" y="446613"/>
                  <a:pt x="3171825" y="458996"/>
                  <a:pt x="3215640" y="491381"/>
                </a:cubicBezTo>
                <a:cubicBezTo>
                  <a:pt x="3190875" y="488523"/>
                  <a:pt x="3176588" y="474236"/>
                  <a:pt x="3157538" y="476141"/>
                </a:cubicBezTo>
                <a:cubicBezTo>
                  <a:pt x="3159443" y="486618"/>
                  <a:pt x="3168015" y="489476"/>
                  <a:pt x="3173730" y="494238"/>
                </a:cubicBezTo>
                <a:cubicBezTo>
                  <a:pt x="3238500" y="545673"/>
                  <a:pt x="3286125" y="610443"/>
                  <a:pt x="3308033" y="689501"/>
                </a:cubicBezTo>
                <a:cubicBezTo>
                  <a:pt x="3324225" y="748556"/>
                  <a:pt x="3350895" y="796181"/>
                  <a:pt x="3393758" y="842853"/>
                </a:cubicBezTo>
                <a:cubicBezTo>
                  <a:pt x="3493770" y="953343"/>
                  <a:pt x="3506153" y="1087646"/>
                  <a:pt x="3467100" y="1227663"/>
                </a:cubicBezTo>
                <a:cubicBezTo>
                  <a:pt x="3458528" y="1258143"/>
                  <a:pt x="3463290" y="1279098"/>
                  <a:pt x="3483293" y="1302911"/>
                </a:cubicBezTo>
                <a:cubicBezTo>
                  <a:pt x="3549015" y="1381968"/>
                  <a:pt x="3601403" y="1465788"/>
                  <a:pt x="3605213" y="1573421"/>
                </a:cubicBezTo>
                <a:cubicBezTo>
                  <a:pt x="3608070" y="1660098"/>
                  <a:pt x="3608070" y="1745823"/>
                  <a:pt x="3558540" y="1822976"/>
                </a:cubicBezTo>
                <a:cubicBezTo>
                  <a:pt x="3539490" y="1852503"/>
                  <a:pt x="3529965" y="1885841"/>
                  <a:pt x="3527108" y="1921083"/>
                </a:cubicBezTo>
                <a:cubicBezTo>
                  <a:pt x="3524250" y="1953468"/>
                  <a:pt x="3530918" y="1982043"/>
                  <a:pt x="3553778" y="2005856"/>
                </a:cubicBezTo>
                <a:cubicBezTo>
                  <a:pt x="3572828" y="2024906"/>
                  <a:pt x="3595688" y="2030621"/>
                  <a:pt x="3622358" y="2024906"/>
                </a:cubicBezTo>
                <a:cubicBezTo>
                  <a:pt x="3649028" y="2019191"/>
                  <a:pt x="3662363" y="2001093"/>
                  <a:pt x="3668078" y="1975376"/>
                </a:cubicBezTo>
                <a:cubicBezTo>
                  <a:pt x="3669983" y="1965851"/>
                  <a:pt x="3671888" y="1956326"/>
                  <a:pt x="3673793" y="1944896"/>
                </a:cubicBezTo>
                <a:cubicBezTo>
                  <a:pt x="3698558" y="1998236"/>
                  <a:pt x="3686175" y="2063958"/>
                  <a:pt x="3639503" y="2080151"/>
                </a:cubicBezTo>
                <a:cubicBezTo>
                  <a:pt x="3592830" y="2096343"/>
                  <a:pt x="3582353" y="2117298"/>
                  <a:pt x="3585210" y="2164923"/>
                </a:cubicBezTo>
                <a:cubicBezTo>
                  <a:pt x="3588068" y="2226836"/>
                  <a:pt x="3544253" y="2273508"/>
                  <a:pt x="3498533" y="2310656"/>
                </a:cubicBezTo>
                <a:cubicBezTo>
                  <a:pt x="3466148" y="2337326"/>
                  <a:pt x="3451860" y="2368758"/>
                  <a:pt x="3452813" y="2408764"/>
                </a:cubicBezTo>
                <a:cubicBezTo>
                  <a:pt x="3452813" y="2425908"/>
                  <a:pt x="3455670" y="2442101"/>
                  <a:pt x="3448050" y="2458293"/>
                </a:cubicBezTo>
                <a:cubicBezTo>
                  <a:pt x="3397568" y="2577356"/>
                  <a:pt x="3317558" y="2657366"/>
                  <a:pt x="3183255" y="2671654"/>
                </a:cubicBezTo>
                <a:cubicBezTo>
                  <a:pt x="3115628" y="2678321"/>
                  <a:pt x="3066098" y="2735471"/>
                  <a:pt x="3066098" y="2803098"/>
                </a:cubicBezTo>
                <a:cubicBezTo>
                  <a:pt x="3066098" y="2828816"/>
                  <a:pt x="3067050" y="2854533"/>
                  <a:pt x="3066098" y="2880251"/>
                </a:cubicBezTo>
                <a:cubicBezTo>
                  <a:pt x="3064193" y="2925971"/>
                  <a:pt x="3056573" y="2970739"/>
                  <a:pt x="3031808" y="3010743"/>
                </a:cubicBezTo>
                <a:cubicBezTo>
                  <a:pt x="3012758" y="3042176"/>
                  <a:pt x="2987993" y="3064083"/>
                  <a:pt x="2946083" y="3070751"/>
                </a:cubicBezTo>
                <a:cubicBezTo>
                  <a:pt x="3017520" y="2962166"/>
                  <a:pt x="3022283" y="2946926"/>
                  <a:pt x="2998470" y="2908826"/>
                </a:cubicBezTo>
                <a:cubicBezTo>
                  <a:pt x="3002280" y="3000266"/>
                  <a:pt x="2945130" y="3079323"/>
                  <a:pt x="2875598" y="3078371"/>
                </a:cubicBezTo>
                <a:cubicBezTo>
                  <a:pt x="2962275" y="3022173"/>
                  <a:pt x="2990850" y="2963118"/>
                  <a:pt x="2957513" y="2907873"/>
                </a:cubicBezTo>
                <a:cubicBezTo>
                  <a:pt x="2949893" y="2994551"/>
                  <a:pt x="2906078" y="3051701"/>
                  <a:pt x="2829878" y="3063131"/>
                </a:cubicBezTo>
                <a:cubicBezTo>
                  <a:pt x="2885123" y="3033604"/>
                  <a:pt x="2924175" y="3001218"/>
                  <a:pt x="2926080" y="2949783"/>
                </a:cubicBezTo>
                <a:cubicBezTo>
                  <a:pt x="2889885" y="2981216"/>
                  <a:pt x="2850833" y="3014554"/>
                  <a:pt x="2812733" y="3049796"/>
                </a:cubicBezTo>
                <a:cubicBezTo>
                  <a:pt x="2730818" y="3125996"/>
                  <a:pt x="2642235" y="3190766"/>
                  <a:pt x="2533650" y="3226008"/>
                </a:cubicBezTo>
                <a:cubicBezTo>
                  <a:pt x="2469833" y="3246011"/>
                  <a:pt x="2405063" y="3258393"/>
                  <a:pt x="2338388" y="3264108"/>
                </a:cubicBezTo>
                <a:cubicBezTo>
                  <a:pt x="2262188" y="3270776"/>
                  <a:pt x="2216468" y="3321258"/>
                  <a:pt x="2214563" y="3397458"/>
                </a:cubicBezTo>
                <a:cubicBezTo>
                  <a:pt x="2214563" y="3415556"/>
                  <a:pt x="2213610" y="3433654"/>
                  <a:pt x="2216468" y="3450798"/>
                </a:cubicBezTo>
                <a:cubicBezTo>
                  <a:pt x="2251710" y="3634631"/>
                  <a:pt x="2308860" y="3811796"/>
                  <a:pt x="2396490" y="3977531"/>
                </a:cubicBezTo>
                <a:cubicBezTo>
                  <a:pt x="2452688" y="4084211"/>
                  <a:pt x="2516505" y="4187081"/>
                  <a:pt x="2577465" y="4291856"/>
                </a:cubicBezTo>
                <a:cubicBezTo>
                  <a:pt x="2599373" y="4329956"/>
                  <a:pt x="2598420" y="4330909"/>
                  <a:pt x="2556510" y="4342339"/>
                </a:cubicBezTo>
                <a:cubicBezTo>
                  <a:pt x="2265045" y="4418539"/>
                  <a:pt x="1966913" y="4454734"/>
                  <a:pt x="1666875" y="4464259"/>
                </a:cubicBezTo>
                <a:cubicBezTo>
                  <a:pt x="1540193" y="4468068"/>
                  <a:pt x="1413510" y="4467116"/>
                  <a:pt x="1286828" y="4460449"/>
                </a:cubicBezTo>
                <a:cubicBezTo>
                  <a:pt x="1104900" y="4449971"/>
                  <a:pt x="923925" y="4429016"/>
                  <a:pt x="743903" y="4396631"/>
                </a:cubicBezTo>
                <a:cubicBezTo>
                  <a:pt x="717233" y="4391868"/>
                  <a:pt x="709613" y="4382343"/>
                  <a:pt x="716280" y="4354721"/>
                </a:cubicBezTo>
                <a:cubicBezTo>
                  <a:pt x="762000" y="4173746"/>
                  <a:pt x="795338" y="3990866"/>
                  <a:pt x="808673" y="3804176"/>
                </a:cubicBezTo>
                <a:cubicBezTo>
                  <a:pt x="816293" y="3688923"/>
                  <a:pt x="805815" y="3576529"/>
                  <a:pt x="759143" y="3469848"/>
                </a:cubicBezTo>
                <a:cubicBezTo>
                  <a:pt x="726758" y="3397458"/>
                  <a:pt x="679133" y="3335546"/>
                  <a:pt x="602933" y="3306018"/>
                </a:cubicBezTo>
                <a:cubicBezTo>
                  <a:pt x="501968" y="3266014"/>
                  <a:pt x="401003" y="3225056"/>
                  <a:pt x="296228" y="3193623"/>
                </a:cubicBezTo>
                <a:cubicBezTo>
                  <a:pt x="255270" y="3181241"/>
                  <a:pt x="216218" y="3164096"/>
                  <a:pt x="180023" y="3141236"/>
                </a:cubicBezTo>
                <a:cubicBezTo>
                  <a:pt x="65723" y="3068846"/>
                  <a:pt x="29528" y="2966929"/>
                  <a:pt x="73343" y="2839293"/>
                </a:cubicBezTo>
                <a:cubicBezTo>
                  <a:pt x="93345" y="2780239"/>
                  <a:pt x="99060" y="2724041"/>
                  <a:pt x="70485" y="2664033"/>
                </a:cubicBezTo>
                <a:cubicBezTo>
                  <a:pt x="44768" y="2610693"/>
                  <a:pt x="49530" y="2555448"/>
                  <a:pt x="89535" y="2507823"/>
                </a:cubicBezTo>
                <a:cubicBezTo>
                  <a:pt x="100013" y="2495441"/>
                  <a:pt x="96203" y="2487821"/>
                  <a:pt x="87630" y="2477343"/>
                </a:cubicBezTo>
                <a:cubicBezTo>
                  <a:pt x="44768" y="2424956"/>
                  <a:pt x="39053" y="2366853"/>
                  <a:pt x="65723" y="2304941"/>
                </a:cubicBezTo>
                <a:cubicBezTo>
                  <a:pt x="73343" y="2287796"/>
                  <a:pt x="79058" y="2269698"/>
                  <a:pt x="82868" y="2251601"/>
                </a:cubicBezTo>
                <a:cubicBezTo>
                  <a:pt x="93345" y="2200166"/>
                  <a:pt x="89535" y="2153494"/>
                  <a:pt x="42863" y="2117298"/>
                </a:cubicBezTo>
                <a:cubicBezTo>
                  <a:pt x="22860" y="2104916"/>
                  <a:pt x="11430" y="2080151"/>
                  <a:pt x="0" y="2055386"/>
                </a:cubicBezTo>
                <a:cubicBezTo>
                  <a:pt x="0" y="2035383"/>
                  <a:pt x="0" y="2015381"/>
                  <a:pt x="0" y="1996331"/>
                </a:cubicBezTo>
                <a:cubicBezTo>
                  <a:pt x="26670" y="1941086"/>
                  <a:pt x="67628" y="1899176"/>
                  <a:pt x="120968" y="1869648"/>
                </a:cubicBezTo>
                <a:cubicBezTo>
                  <a:pt x="178118" y="1838216"/>
                  <a:pt x="217170" y="1791543"/>
                  <a:pt x="242888" y="1732488"/>
                </a:cubicBezTo>
                <a:cubicBezTo>
                  <a:pt x="276225" y="1656288"/>
                  <a:pt x="282893" y="1575326"/>
                  <a:pt x="277178" y="1493411"/>
                </a:cubicBezTo>
                <a:cubicBezTo>
                  <a:pt x="272415" y="1426736"/>
                  <a:pt x="272415" y="1361013"/>
                  <a:pt x="278130" y="1294338"/>
                </a:cubicBezTo>
                <a:cubicBezTo>
                  <a:pt x="286227" y="1199088"/>
                  <a:pt x="303134" y="1106696"/>
                  <a:pt x="330756" y="1017756"/>
                </a:cubicBezTo>
                <a:lnTo>
                  <a:pt x="345094" y="980044"/>
                </a:lnTo>
                <a:lnTo>
                  <a:pt x="355181" y="982080"/>
                </a:lnTo>
                <a:cubicBezTo>
                  <a:pt x="471371" y="982080"/>
                  <a:pt x="565561" y="887890"/>
                  <a:pt x="565561" y="771700"/>
                </a:cubicBezTo>
                <a:cubicBezTo>
                  <a:pt x="565561" y="742653"/>
                  <a:pt x="559674" y="714980"/>
                  <a:pt x="549028" y="689811"/>
                </a:cubicBezTo>
                <a:lnTo>
                  <a:pt x="505749" y="625619"/>
                </a:lnTo>
                <a:lnTo>
                  <a:pt x="523161" y="631024"/>
                </a:lnTo>
                <a:cubicBezTo>
                  <a:pt x="536856" y="633826"/>
                  <a:pt x="551036" y="635298"/>
                  <a:pt x="565560" y="635298"/>
                </a:cubicBezTo>
                <a:cubicBezTo>
                  <a:pt x="652703" y="635298"/>
                  <a:pt x="727470" y="582316"/>
                  <a:pt x="759407" y="506808"/>
                </a:cubicBezTo>
                <a:lnTo>
                  <a:pt x="766522" y="483889"/>
                </a:lnTo>
                <a:lnTo>
                  <a:pt x="806340" y="496250"/>
                </a:lnTo>
                <a:cubicBezTo>
                  <a:pt x="825971" y="500267"/>
                  <a:pt x="846296" y="502376"/>
                  <a:pt x="867114" y="502376"/>
                </a:cubicBezTo>
                <a:cubicBezTo>
                  <a:pt x="1033658" y="502376"/>
                  <a:pt x="1168668" y="367366"/>
                  <a:pt x="1168668" y="200822"/>
                </a:cubicBezTo>
                <a:cubicBezTo>
                  <a:pt x="1168668" y="159186"/>
                  <a:pt x="1160230" y="119521"/>
                  <a:pt x="1144970" y="83444"/>
                </a:cubicBezTo>
                <a:lnTo>
                  <a:pt x="1123627" y="44121"/>
                </a:lnTo>
                <a:lnTo>
                  <a:pt x="1144905" y="31323"/>
                </a:lnTo>
                <a:cubicBezTo>
                  <a:pt x="1151573" y="28466"/>
                  <a:pt x="1163955" y="20846"/>
                  <a:pt x="1165860" y="26561"/>
                </a:cubicBezTo>
                <a:cubicBezTo>
                  <a:pt x="1173480" y="47516"/>
                  <a:pt x="1186815" y="34181"/>
                  <a:pt x="1196340" y="32276"/>
                </a:cubicBezTo>
                <a:cubicBezTo>
                  <a:pt x="1230630" y="25608"/>
                  <a:pt x="1263015" y="7511"/>
                  <a:pt x="1301115" y="5606"/>
                </a:cubicBezTo>
                <a:cubicBezTo>
                  <a:pt x="1297305" y="17036"/>
                  <a:pt x="1281113" y="14178"/>
                  <a:pt x="1280160" y="28466"/>
                </a:cubicBezTo>
                <a:cubicBezTo>
                  <a:pt x="1322070" y="37038"/>
                  <a:pt x="1360170" y="13226"/>
                  <a:pt x="1403033" y="17036"/>
                </a:cubicBezTo>
                <a:cubicBezTo>
                  <a:pt x="1394460" y="30371"/>
                  <a:pt x="1376363" y="24656"/>
                  <a:pt x="1370648" y="37991"/>
                </a:cubicBezTo>
                <a:cubicBezTo>
                  <a:pt x="1373505" y="39896"/>
                  <a:pt x="1375410" y="41801"/>
                  <a:pt x="1378268" y="42753"/>
                </a:cubicBezTo>
                <a:cubicBezTo>
                  <a:pt x="1385888" y="44658"/>
                  <a:pt x="1393508" y="46563"/>
                  <a:pt x="1401128" y="48468"/>
                </a:cubicBezTo>
                <a:cubicBezTo>
                  <a:pt x="1496378" y="69423"/>
                  <a:pt x="1589723" y="61803"/>
                  <a:pt x="1682115" y="29418"/>
                </a:cubicBezTo>
                <a:cubicBezTo>
                  <a:pt x="1737360" y="10368"/>
                  <a:pt x="1792605" y="367"/>
                  <a:pt x="1847850" y="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 flipH="1">
            <a:off x="7553128" y="1082939"/>
            <a:ext cx="1358914" cy="1355733"/>
            <a:chOff x="2659596" y="1543234"/>
            <a:chExt cx="1135741" cy="1133082"/>
          </a:xfrm>
        </p:grpSpPr>
        <p:sp>
          <p:nvSpPr>
            <p:cNvPr id="89" name="Google Shape;89;p15"/>
            <p:cNvSpPr/>
            <p:nvPr/>
          </p:nvSpPr>
          <p:spPr>
            <a:xfrm>
              <a:off x="2659596" y="1806964"/>
              <a:ext cx="504000" cy="504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115668" y="2324716"/>
              <a:ext cx="351600" cy="3516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911624" y="2049884"/>
              <a:ext cx="351600" cy="3516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319116" y="2042298"/>
              <a:ext cx="296400" cy="2964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195562" y="1851902"/>
              <a:ext cx="204000" cy="204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507798" y="1889875"/>
              <a:ext cx="128100" cy="1281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330270" y="1543234"/>
              <a:ext cx="263700" cy="2637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517387" y="1545450"/>
              <a:ext cx="153300" cy="1533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731437" y="1843075"/>
              <a:ext cx="63900" cy="639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680891" y="1816108"/>
              <a:ext cx="128100" cy="1281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5"/>
          <p:cNvSpPr/>
          <p:nvPr/>
        </p:nvSpPr>
        <p:spPr>
          <a:xfrm>
            <a:off x="1" y="0"/>
            <a:ext cx="1242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5"/>
          <p:cNvCxnSpPr/>
          <p:nvPr/>
        </p:nvCxnSpPr>
        <p:spPr>
          <a:xfrm>
            <a:off x="1308208" y="0"/>
            <a:ext cx="0" cy="6858000"/>
          </a:xfrm>
          <a:prstGeom prst="straightConnector1">
            <a:avLst/>
          </a:prstGeom>
          <a:noFill/>
          <a:ln cap="flat" cmpd="sng" w="63500">
            <a:solidFill>
              <a:srgbClr val="57687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2005085" y="339509"/>
            <a:ext cx="6881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l"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5"/>
          <p:cNvSpPr/>
          <p:nvPr/>
        </p:nvSpPr>
        <p:spPr>
          <a:xfrm rot="8345137">
            <a:off x="8694874" y="2511135"/>
            <a:ext cx="656682" cy="662935"/>
          </a:xfrm>
          <a:custGeom>
            <a:rect b="b" l="l" r="r" t="t"/>
            <a:pathLst>
              <a:path extrusionOk="0" h="4453092" w="4411086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9708409" y="2901039"/>
            <a:ext cx="684803" cy="589478"/>
          </a:xfrm>
          <a:custGeom>
            <a:rect b="b" l="l" r="r" t="t"/>
            <a:pathLst>
              <a:path extrusionOk="0" h="3321003" w="4088377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10351615" y="2300788"/>
            <a:ext cx="486467" cy="486106"/>
          </a:xfrm>
          <a:custGeom>
            <a:rect b="b" l="l" r="r" t="t"/>
            <a:pathLst>
              <a:path extrusionOk="0" h="3968213" w="3971162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 rot="5400000">
            <a:off x="10386210" y="3603709"/>
            <a:ext cx="454508" cy="455179"/>
          </a:xfrm>
          <a:custGeom>
            <a:rect b="b" l="l" r="r" t="t"/>
            <a:pathLst>
              <a:path extrusionOk="0" h="722507" w="721442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9493571" y="1878929"/>
            <a:ext cx="472950" cy="643895"/>
          </a:xfrm>
          <a:custGeom>
            <a:rect b="b" l="l" r="r" t="t"/>
            <a:pathLst>
              <a:path extrusionOk="0" h="3962432" w="2823581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-33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41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 txBox="1"/>
          <p:nvPr>
            <p:ph type="ctrTitle"/>
          </p:nvPr>
        </p:nvSpPr>
        <p:spPr>
          <a:xfrm>
            <a:off x="2758467" y="2655767"/>
            <a:ext cx="66753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4" name="Google Shape;114;p17"/>
          <p:cNvSpPr/>
          <p:nvPr/>
        </p:nvSpPr>
        <p:spPr>
          <a:xfrm>
            <a:off x="10151818" y="6164015"/>
            <a:ext cx="745500" cy="7455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/>
          <p:nvPr/>
        </p:nvSpPr>
        <p:spPr>
          <a:xfrm rot="2700000">
            <a:off x="32248" y="3625385"/>
            <a:ext cx="723370" cy="72337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/>
          <p:nvPr/>
        </p:nvSpPr>
        <p:spPr>
          <a:xfrm rot="2700000">
            <a:off x="11333492" y="1377783"/>
            <a:ext cx="1074237" cy="107423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25933" y="1910121"/>
            <a:ext cx="834300" cy="8343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 rot="-1799705">
            <a:off x="11296868" y="4141006"/>
            <a:ext cx="809520" cy="80952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/>
          <p:nvPr/>
        </p:nvSpPr>
        <p:spPr>
          <a:xfrm rot="-1528280">
            <a:off x="604294" y="5153151"/>
            <a:ext cx="1201927" cy="120192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2367704" y="4498771"/>
            <a:ext cx="600000" cy="6000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10007490" y="1108033"/>
            <a:ext cx="582300" cy="5823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/>
          <p:nvPr/>
        </p:nvSpPr>
        <p:spPr>
          <a:xfrm rot="-722601">
            <a:off x="1978221" y="863027"/>
            <a:ext cx="864119" cy="864119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9030600" y="-48484"/>
            <a:ext cx="530700" cy="5307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/>
          <p:nvPr/>
        </p:nvSpPr>
        <p:spPr>
          <a:xfrm rot="1498112">
            <a:off x="738349" y="364646"/>
            <a:ext cx="515256" cy="515256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9387024" y="4416363"/>
            <a:ext cx="764700" cy="7647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3857733" y="279967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3231191" y="5679045"/>
            <a:ext cx="346800" cy="3468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5372020" y="567305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0268367" y="2864667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4553633" y="5932733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1972320" y="2960772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7161686" y="5854139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/>
          <p:nvPr/>
        </p:nvSpPr>
        <p:spPr>
          <a:xfrm rot="-2700000">
            <a:off x="8449755" y="5798033"/>
            <a:ext cx="346624" cy="346624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7423924" y="351079"/>
            <a:ext cx="346800" cy="3468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-33" y="0"/>
            <a:ext cx="12192000" cy="14181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41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0" y="1418000"/>
            <a:ext cx="12192000" cy="54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800467" y="425567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2361920" y="781972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/>
          <p:nvPr/>
        </p:nvSpPr>
        <p:spPr>
          <a:xfrm rot="-1294278">
            <a:off x="2293003" y="-18916"/>
            <a:ext cx="346789" cy="346789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9465333" y="-24433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/>
          <p:nvPr/>
        </p:nvSpPr>
        <p:spPr>
          <a:xfrm rot="1050327">
            <a:off x="9419549" y="1027516"/>
            <a:ext cx="514634" cy="514634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 rot="1498139">
            <a:off x="10731396" y="1062348"/>
            <a:ext cx="346815" cy="34681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363667" y="1219352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/>
          <p:nvPr/>
        </p:nvSpPr>
        <p:spPr>
          <a:xfrm rot="1222820">
            <a:off x="144326" y="153521"/>
            <a:ext cx="354917" cy="35491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 rot="2700000">
            <a:off x="1506807" y="961979"/>
            <a:ext cx="239285" cy="23928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1730567" y="915952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1245809" y="254091"/>
            <a:ext cx="3552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0208382" y="425561"/>
            <a:ext cx="2391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609600" y="-1"/>
            <a:ext cx="109728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957000" y="1809500"/>
            <a:ext cx="4988700" cy="47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×"/>
              <a:defRPr sz="3200"/>
            </a:lvl1pPr>
            <a:lvl2pPr indent="-431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/>
            </a:lvl2pPr>
            <a:lvl3pPr indent="-431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/>
            </a:lvl3pPr>
            <a:lvl4pPr indent="-431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sz="3200"/>
            </a:lvl4pPr>
            <a:lvl5pPr indent="-431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sz="3200"/>
            </a:lvl5pPr>
            <a:lvl6pPr indent="-431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sz="3200"/>
            </a:lvl6pPr>
            <a:lvl7pPr indent="-431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52" name="Google Shape;152;p18"/>
          <p:cNvSpPr txBox="1"/>
          <p:nvPr>
            <p:ph idx="2" type="body"/>
          </p:nvPr>
        </p:nvSpPr>
        <p:spPr>
          <a:xfrm>
            <a:off x="6246205" y="1809500"/>
            <a:ext cx="4988700" cy="47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×"/>
              <a:defRPr sz="3200"/>
            </a:lvl1pPr>
            <a:lvl2pPr indent="-431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/>
            </a:lvl2pPr>
            <a:lvl3pPr indent="-431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/>
            </a:lvl3pPr>
            <a:lvl4pPr indent="-431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sz="3200"/>
            </a:lvl4pPr>
            <a:lvl5pPr indent="-431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sz="3200"/>
            </a:lvl5pPr>
            <a:lvl6pPr indent="-431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sz="3200"/>
            </a:lvl6pPr>
            <a:lvl7pPr indent="-431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5730200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-33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41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10418291" y="6244172"/>
            <a:ext cx="665700" cy="6657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/>
          <p:nvPr/>
        </p:nvSpPr>
        <p:spPr>
          <a:xfrm rot="2700000">
            <a:off x="19629" y="3870192"/>
            <a:ext cx="663125" cy="66312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/>
          <p:cNvSpPr/>
          <p:nvPr/>
        </p:nvSpPr>
        <p:spPr>
          <a:xfrm rot="2700000">
            <a:off x="11360291" y="1522399"/>
            <a:ext cx="958837" cy="95883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414187" y="2069627"/>
            <a:ext cx="764700" cy="7647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9"/>
          <p:cNvSpPr/>
          <p:nvPr/>
        </p:nvSpPr>
        <p:spPr>
          <a:xfrm rot="-1798851">
            <a:off x="11416119" y="4108967"/>
            <a:ext cx="722819" cy="722819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/>
          <p:nvPr/>
        </p:nvSpPr>
        <p:spPr>
          <a:xfrm rot="-1528163">
            <a:off x="245908" y="5476890"/>
            <a:ext cx="1101554" cy="1101554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1653395" y="4750635"/>
            <a:ext cx="549900" cy="549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10073515" y="804232"/>
            <a:ext cx="519600" cy="5196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-723047">
            <a:off x="1294406" y="878075"/>
            <a:ext cx="791748" cy="791748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10610297" y="-99565"/>
            <a:ext cx="473700" cy="4737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/>
          <p:nvPr/>
        </p:nvSpPr>
        <p:spPr>
          <a:xfrm rot="1499167">
            <a:off x="361112" y="254290"/>
            <a:ext cx="472303" cy="472303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10234330" y="5102636"/>
            <a:ext cx="682500" cy="6825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2753536" y="326635"/>
            <a:ext cx="327600" cy="32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2476940" y="6109200"/>
            <a:ext cx="318000" cy="3180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4020709" y="125467"/>
            <a:ext cx="471600" cy="4716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10755909" y="3114584"/>
            <a:ext cx="319200" cy="3192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4267929" y="6291027"/>
            <a:ext cx="327600" cy="32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797709" y="3261065"/>
            <a:ext cx="471600" cy="4716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7524102" y="6159048"/>
            <a:ext cx="459600" cy="4596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 rot="-2700000">
            <a:off x="8899226" y="5917574"/>
            <a:ext cx="309289" cy="309289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8562743" y="176636"/>
            <a:ext cx="309600" cy="3096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 txBox="1"/>
          <p:nvPr>
            <p:ph idx="12" type="sldNum"/>
          </p:nvPr>
        </p:nvSpPr>
        <p:spPr>
          <a:xfrm>
            <a:off x="5730200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-33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41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10151818" y="6164015"/>
            <a:ext cx="745500" cy="7455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 rot="2700000">
            <a:off x="32248" y="3625385"/>
            <a:ext cx="723370" cy="72337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 rot="2700000">
            <a:off x="11333492" y="1377783"/>
            <a:ext cx="1074237" cy="107423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725933" y="1910121"/>
            <a:ext cx="834300" cy="8343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 rot="-1799705">
            <a:off x="11296868" y="4141006"/>
            <a:ext cx="809520" cy="80952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 rot="-1528280">
            <a:off x="604294" y="5153151"/>
            <a:ext cx="1201927" cy="120192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2367704" y="4498771"/>
            <a:ext cx="600000" cy="6000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10007490" y="1108033"/>
            <a:ext cx="582300" cy="5823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 rot="-722601">
            <a:off x="1978221" y="863027"/>
            <a:ext cx="864119" cy="864119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9030600" y="-48484"/>
            <a:ext cx="530700" cy="5307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 rot="1498112">
            <a:off x="738349" y="364646"/>
            <a:ext cx="515256" cy="515256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9387024" y="4416363"/>
            <a:ext cx="764700" cy="7647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3857733" y="279967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3231191" y="5679045"/>
            <a:ext cx="346800" cy="3468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5372020" y="567305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10268367" y="2864667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4553633" y="5932733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1972320" y="2960772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7161686" y="5854139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0"/>
          <p:cNvSpPr/>
          <p:nvPr/>
        </p:nvSpPr>
        <p:spPr>
          <a:xfrm rot="-2700000">
            <a:off x="8449755" y="5798033"/>
            <a:ext cx="346624" cy="346624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7423924" y="351079"/>
            <a:ext cx="346800" cy="3468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 txBox="1"/>
          <p:nvPr>
            <p:ph type="ctrTitle"/>
          </p:nvPr>
        </p:nvSpPr>
        <p:spPr>
          <a:xfrm>
            <a:off x="2758467" y="1806333"/>
            <a:ext cx="66753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2" name="Google Shape;202;p20"/>
          <p:cNvSpPr txBox="1"/>
          <p:nvPr>
            <p:ph idx="1" type="subTitle"/>
          </p:nvPr>
        </p:nvSpPr>
        <p:spPr>
          <a:xfrm>
            <a:off x="3948867" y="3989933"/>
            <a:ext cx="42945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3" name="Google Shape;203;p20"/>
          <p:cNvSpPr/>
          <p:nvPr/>
        </p:nvSpPr>
        <p:spPr>
          <a:xfrm>
            <a:off x="5878769" y="3465199"/>
            <a:ext cx="434400" cy="434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5730200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2710233" y="2882400"/>
            <a:ext cx="67716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4318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×"/>
              <a:defRPr i="1" sz="3200"/>
            </a:lvl1pPr>
            <a:lvl2pPr indent="-4318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i="1"/>
            </a:lvl2pPr>
            <a:lvl3pPr indent="-4318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i="1"/>
            </a:lvl3pPr>
            <a:lvl4pPr indent="-4318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i="1" sz="3200"/>
            </a:lvl4pPr>
            <a:lvl5pPr indent="-431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i="1" sz="3200"/>
            </a:lvl5pPr>
            <a:lvl6pPr indent="-431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×"/>
              <a:defRPr i="1" sz="3200"/>
            </a:lvl6pPr>
            <a:lvl7pPr indent="-4318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i="1" sz="3200"/>
            </a:lvl7pPr>
            <a:lvl8pPr indent="-4318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8pPr>
            <a:lvl9pPr indent="-4318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9pPr>
          </a:lstStyle>
          <a:p/>
        </p:txBody>
      </p:sp>
      <p:sp>
        <p:nvSpPr>
          <p:cNvPr id="207" name="Google Shape;207;p21"/>
          <p:cNvSpPr txBox="1"/>
          <p:nvPr/>
        </p:nvSpPr>
        <p:spPr>
          <a:xfrm>
            <a:off x="4791200" y="940225"/>
            <a:ext cx="26097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ru-RU" sz="128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b="0" i="0" sz="12800" u="none" cap="none" strike="noStrike">
              <a:solidFill>
                <a:srgbClr val="7BD1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10151818" y="6164015"/>
            <a:ext cx="745500" cy="745500"/>
          </a:xfrm>
          <a:prstGeom prst="donut">
            <a:avLst>
              <a:gd fmla="val 31040" name="adj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1"/>
          <p:cNvSpPr/>
          <p:nvPr/>
        </p:nvSpPr>
        <p:spPr>
          <a:xfrm rot="2700000">
            <a:off x="32248" y="3625385"/>
            <a:ext cx="723370" cy="723370"/>
          </a:xfrm>
          <a:prstGeom prst="frame">
            <a:avLst>
              <a:gd fmla="val 28897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/>
          <p:nvPr/>
        </p:nvSpPr>
        <p:spPr>
          <a:xfrm rot="2700000">
            <a:off x="11333492" y="1377783"/>
            <a:ext cx="1074237" cy="1074237"/>
          </a:xfrm>
          <a:prstGeom prst="mathMultiply">
            <a:avLst>
              <a:gd fmla="val 23520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725933" y="1910121"/>
            <a:ext cx="834300" cy="834300"/>
          </a:xfrm>
          <a:prstGeom prst="donut">
            <a:avLst>
              <a:gd fmla="val 31040" name="adj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/>
          <p:nvPr/>
        </p:nvSpPr>
        <p:spPr>
          <a:xfrm rot="-1799705">
            <a:off x="11296868" y="4141006"/>
            <a:ext cx="809520" cy="809520"/>
          </a:xfrm>
          <a:prstGeom prst="frame">
            <a:avLst>
              <a:gd fmla="val 28897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/>
          <p:nvPr/>
        </p:nvSpPr>
        <p:spPr>
          <a:xfrm rot="-1528280">
            <a:off x="604294" y="5153151"/>
            <a:ext cx="1201927" cy="1201927"/>
          </a:xfrm>
          <a:prstGeom prst="mathMultiply">
            <a:avLst>
              <a:gd fmla="val 23520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2367704" y="4498771"/>
            <a:ext cx="600000" cy="600000"/>
          </a:xfrm>
          <a:prstGeom prst="donut">
            <a:avLst>
              <a:gd fmla="val 31040" name="adj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10007490" y="1108033"/>
            <a:ext cx="582300" cy="582300"/>
          </a:xfrm>
          <a:prstGeom prst="frame">
            <a:avLst>
              <a:gd fmla="val 28897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/>
          <p:nvPr/>
        </p:nvSpPr>
        <p:spPr>
          <a:xfrm rot="-722601">
            <a:off x="1978221" y="863027"/>
            <a:ext cx="864119" cy="864119"/>
          </a:xfrm>
          <a:prstGeom prst="mathMultiply">
            <a:avLst>
              <a:gd fmla="val 23520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9030600" y="-48484"/>
            <a:ext cx="530700" cy="530700"/>
          </a:xfrm>
          <a:prstGeom prst="donut">
            <a:avLst>
              <a:gd fmla="val 31040" name="adj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1"/>
          <p:cNvSpPr/>
          <p:nvPr/>
        </p:nvSpPr>
        <p:spPr>
          <a:xfrm rot="1498112">
            <a:off x="738349" y="364646"/>
            <a:ext cx="515256" cy="515256"/>
          </a:xfrm>
          <a:prstGeom prst="frame">
            <a:avLst>
              <a:gd fmla="val 28897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9387024" y="4416363"/>
            <a:ext cx="764700" cy="764700"/>
          </a:xfrm>
          <a:prstGeom prst="mathMultiply">
            <a:avLst>
              <a:gd fmla="val 23520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3857733" y="279967"/>
            <a:ext cx="357600" cy="357600"/>
          </a:xfrm>
          <a:prstGeom prst="donut">
            <a:avLst>
              <a:gd fmla="val 31040" name="adj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3231191" y="5679045"/>
            <a:ext cx="346800" cy="346800"/>
          </a:xfrm>
          <a:prstGeom prst="frame">
            <a:avLst>
              <a:gd fmla="val 28897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5372020" y="567305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10268367" y="2864667"/>
            <a:ext cx="357600" cy="357600"/>
          </a:xfrm>
          <a:prstGeom prst="donut">
            <a:avLst>
              <a:gd fmla="val 31040" name="adj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4553633" y="5932733"/>
            <a:ext cx="357600" cy="357600"/>
          </a:xfrm>
          <a:prstGeom prst="donut">
            <a:avLst>
              <a:gd fmla="val 31040" name="adj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1972320" y="2960772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7161686" y="5854139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/>
          <p:nvPr/>
        </p:nvSpPr>
        <p:spPr>
          <a:xfrm rot="-2700000">
            <a:off x="8449755" y="5798033"/>
            <a:ext cx="346624" cy="346624"/>
          </a:xfrm>
          <a:prstGeom prst="frame">
            <a:avLst>
              <a:gd fmla="val 28897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7423924" y="351079"/>
            <a:ext cx="346800" cy="346800"/>
          </a:xfrm>
          <a:prstGeom prst="frame">
            <a:avLst>
              <a:gd fmla="val 28897" name="adj1"/>
            </a:avLst>
          </a:prstGeom>
          <a:solidFill>
            <a:srgbClr val="667F8C">
              <a:alpha val="149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1"/>
          <p:cNvSpPr txBox="1"/>
          <p:nvPr>
            <p:ph idx="12" type="sldNum"/>
          </p:nvPr>
        </p:nvSpPr>
        <p:spPr>
          <a:xfrm>
            <a:off x="5730200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/>
          <p:nvPr/>
        </p:nvSpPr>
        <p:spPr>
          <a:xfrm>
            <a:off x="-33" y="0"/>
            <a:ext cx="12192000" cy="14181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41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0" y="1418000"/>
            <a:ext cx="12192000" cy="54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1158067" y="0"/>
            <a:ext cx="98760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body"/>
          </p:nvPr>
        </p:nvSpPr>
        <p:spPr>
          <a:xfrm>
            <a:off x="1158067" y="1881867"/>
            <a:ext cx="9876000" cy="4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Char char="×"/>
              <a:defRPr sz="3700"/>
            </a:lvl1pPr>
            <a:lvl2pPr indent="-463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×"/>
              <a:defRPr sz="3700"/>
            </a:lvl2pPr>
            <a:lvl3pPr indent="-4635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×"/>
              <a:defRPr sz="3700"/>
            </a:lvl3pPr>
            <a:lvl4pPr indent="-4635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×"/>
              <a:defRPr sz="3700"/>
            </a:lvl4pPr>
            <a:lvl5pPr indent="-4635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×"/>
              <a:defRPr sz="3700"/>
            </a:lvl5pPr>
            <a:lvl6pPr indent="-4635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×"/>
              <a:defRPr sz="3700"/>
            </a:lvl6pPr>
            <a:lvl7pPr indent="-4635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7pPr>
            <a:lvl8pPr indent="-4635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 sz="3700"/>
            </a:lvl8pPr>
            <a:lvl9pPr indent="-4635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 sz="3700"/>
            </a:lvl9pPr>
          </a:lstStyle>
          <a:p/>
        </p:txBody>
      </p:sp>
      <p:sp>
        <p:nvSpPr>
          <p:cNvPr id="235" name="Google Shape;235;p22"/>
          <p:cNvSpPr/>
          <p:nvPr/>
        </p:nvSpPr>
        <p:spPr>
          <a:xfrm>
            <a:off x="800467" y="425567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/>
          <p:nvPr/>
        </p:nvSpPr>
        <p:spPr>
          <a:xfrm>
            <a:off x="2361920" y="781972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2"/>
          <p:cNvSpPr/>
          <p:nvPr/>
        </p:nvSpPr>
        <p:spPr>
          <a:xfrm rot="-1294278">
            <a:off x="2293003" y="-18916"/>
            <a:ext cx="346789" cy="346789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2"/>
          <p:cNvSpPr/>
          <p:nvPr/>
        </p:nvSpPr>
        <p:spPr>
          <a:xfrm>
            <a:off x="9465333" y="-24433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/>
          <p:nvPr/>
        </p:nvSpPr>
        <p:spPr>
          <a:xfrm rot="1050327">
            <a:off x="9419549" y="1027516"/>
            <a:ext cx="514634" cy="514634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2"/>
          <p:cNvSpPr/>
          <p:nvPr/>
        </p:nvSpPr>
        <p:spPr>
          <a:xfrm rot="1498139">
            <a:off x="10731396" y="1062348"/>
            <a:ext cx="346815" cy="34681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363667" y="1219352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/>
          <p:nvPr/>
        </p:nvSpPr>
        <p:spPr>
          <a:xfrm rot="1222820">
            <a:off x="144326" y="153521"/>
            <a:ext cx="354917" cy="35491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/>
          <p:nvPr/>
        </p:nvSpPr>
        <p:spPr>
          <a:xfrm rot="2700000">
            <a:off x="1506807" y="961979"/>
            <a:ext cx="239285" cy="23928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11730567" y="915952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11245809" y="254091"/>
            <a:ext cx="3552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10208382" y="425561"/>
            <a:ext cx="2391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5730200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-33" y="0"/>
            <a:ext cx="12192000" cy="14181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41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0" y="1418000"/>
            <a:ext cx="12192000" cy="54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800467" y="425567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2361920" y="781972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3"/>
          <p:cNvSpPr/>
          <p:nvPr/>
        </p:nvSpPr>
        <p:spPr>
          <a:xfrm rot="-1294278">
            <a:off x="2293003" y="-18916"/>
            <a:ext cx="346789" cy="346789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9465333" y="-24433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3"/>
          <p:cNvSpPr/>
          <p:nvPr/>
        </p:nvSpPr>
        <p:spPr>
          <a:xfrm rot="1050327">
            <a:off x="9419549" y="1027516"/>
            <a:ext cx="514634" cy="514634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3"/>
          <p:cNvSpPr/>
          <p:nvPr/>
        </p:nvSpPr>
        <p:spPr>
          <a:xfrm rot="1498139">
            <a:off x="10731396" y="1062348"/>
            <a:ext cx="346815" cy="34681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363667" y="1219352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3"/>
          <p:cNvSpPr/>
          <p:nvPr/>
        </p:nvSpPr>
        <p:spPr>
          <a:xfrm rot="1222820">
            <a:off x="144326" y="153521"/>
            <a:ext cx="354917" cy="35491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3"/>
          <p:cNvSpPr/>
          <p:nvPr/>
        </p:nvSpPr>
        <p:spPr>
          <a:xfrm rot="2700000">
            <a:off x="1506807" y="961979"/>
            <a:ext cx="239285" cy="23928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11730567" y="915952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11245809" y="254091"/>
            <a:ext cx="3552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10208382" y="425561"/>
            <a:ext cx="2391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3"/>
          <p:cNvSpPr txBox="1"/>
          <p:nvPr>
            <p:ph type="title"/>
          </p:nvPr>
        </p:nvSpPr>
        <p:spPr>
          <a:xfrm>
            <a:off x="609600" y="-1"/>
            <a:ext cx="109728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609600" y="1817533"/>
            <a:ext cx="3509100" cy="4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×"/>
              <a:defRPr sz="2400"/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3pPr>
            <a:lvl4pPr indent="-3810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4pPr>
            <a:lvl5pPr indent="-3810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5pPr>
            <a:lvl6pPr indent="-3810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6pPr>
            <a:lvl7pPr indent="-3810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5" name="Google Shape;265;p23"/>
          <p:cNvSpPr txBox="1"/>
          <p:nvPr>
            <p:ph idx="2" type="body"/>
          </p:nvPr>
        </p:nvSpPr>
        <p:spPr>
          <a:xfrm>
            <a:off x="4298619" y="1817533"/>
            <a:ext cx="3509100" cy="4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×"/>
              <a:defRPr sz="2400"/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3pPr>
            <a:lvl4pPr indent="-3810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4pPr>
            <a:lvl5pPr indent="-3810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5pPr>
            <a:lvl6pPr indent="-3810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6pPr>
            <a:lvl7pPr indent="-3810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6" name="Google Shape;266;p23"/>
          <p:cNvSpPr txBox="1"/>
          <p:nvPr>
            <p:ph idx="3" type="body"/>
          </p:nvPr>
        </p:nvSpPr>
        <p:spPr>
          <a:xfrm>
            <a:off x="7987636" y="1817533"/>
            <a:ext cx="3509100" cy="4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×"/>
              <a:defRPr sz="2400"/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 sz="2400"/>
            </a:lvl3pPr>
            <a:lvl4pPr indent="-3810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4pPr>
            <a:lvl5pPr indent="-3810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5pPr>
            <a:lvl6pPr indent="-3810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6pPr>
            <a:lvl7pPr indent="-3810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7" name="Google Shape;267;p23"/>
          <p:cNvSpPr txBox="1"/>
          <p:nvPr>
            <p:ph idx="12" type="sldNum"/>
          </p:nvPr>
        </p:nvSpPr>
        <p:spPr>
          <a:xfrm>
            <a:off x="5730200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/>
          <p:nvPr/>
        </p:nvSpPr>
        <p:spPr>
          <a:xfrm>
            <a:off x="-33" y="0"/>
            <a:ext cx="12192000" cy="14181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41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0" y="1418000"/>
            <a:ext cx="12192000" cy="54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800467" y="425567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2361920" y="781972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4"/>
          <p:cNvSpPr/>
          <p:nvPr/>
        </p:nvSpPr>
        <p:spPr>
          <a:xfrm rot="-1294278">
            <a:off x="2293003" y="-18916"/>
            <a:ext cx="346789" cy="346789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9465333" y="-24433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4"/>
          <p:cNvSpPr/>
          <p:nvPr/>
        </p:nvSpPr>
        <p:spPr>
          <a:xfrm rot="1050327">
            <a:off x="9419549" y="1027516"/>
            <a:ext cx="514634" cy="514634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/>
          <p:nvPr/>
        </p:nvSpPr>
        <p:spPr>
          <a:xfrm rot="1498139">
            <a:off x="10731396" y="1062348"/>
            <a:ext cx="346815" cy="34681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363667" y="1219352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4"/>
          <p:cNvSpPr/>
          <p:nvPr/>
        </p:nvSpPr>
        <p:spPr>
          <a:xfrm rot="1222820">
            <a:off x="144326" y="153521"/>
            <a:ext cx="354917" cy="35491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"/>
          <p:cNvSpPr/>
          <p:nvPr/>
        </p:nvSpPr>
        <p:spPr>
          <a:xfrm rot="2700000">
            <a:off x="1506807" y="961979"/>
            <a:ext cx="239285" cy="23928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11730567" y="915952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11245809" y="254091"/>
            <a:ext cx="3552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10208382" y="425561"/>
            <a:ext cx="2391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 txBox="1"/>
          <p:nvPr>
            <p:ph type="title"/>
          </p:nvPr>
        </p:nvSpPr>
        <p:spPr>
          <a:xfrm>
            <a:off x="609600" y="-1"/>
            <a:ext cx="109728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4" name="Google Shape;284;p24"/>
          <p:cNvSpPr txBox="1"/>
          <p:nvPr>
            <p:ph idx="12" type="sldNum"/>
          </p:nvPr>
        </p:nvSpPr>
        <p:spPr>
          <a:xfrm>
            <a:off x="5730200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 flipH="1" rot="10800000">
            <a:off x="0" y="5859600"/>
            <a:ext cx="12192000" cy="998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41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5"/>
          <p:cNvSpPr/>
          <p:nvPr/>
        </p:nvSpPr>
        <p:spPr>
          <a:xfrm flipH="1" rot="10800000">
            <a:off x="33" y="0"/>
            <a:ext cx="12192000" cy="58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5"/>
          <p:cNvSpPr/>
          <p:nvPr/>
        </p:nvSpPr>
        <p:spPr>
          <a:xfrm flipH="1" rot="10800000">
            <a:off x="800484" y="5957617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5"/>
          <p:cNvSpPr/>
          <p:nvPr/>
        </p:nvSpPr>
        <p:spPr>
          <a:xfrm flipH="1" rot="10800000">
            <a:off x="2763669" y="5740780"/>
            <a:ext cx="5148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5"/>
          <p:cNvSpPr/>
          <p:nvPr/>
        </p:nvSpPr>
        <p:spPr>
          <a:xfrm flipH="1" rot="-9505722">
            <a:off x="2293020" y="6536978"/>
            <a:ext cx="346789" cy="346789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5"/>
          <p:cNvSpPr/>
          <p:nvPr/>
        </p:nvSpPr>
        <p:spPr>
          <a:xfrm flipH="1" rot="10800000">
            <a:off x="9465351" y="6531684"/>
            <a:ext cx="3576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5"/>
          <p:cNvSpPr/>
          <p:nvPr/>
        </p:nvSpPr>
        <p:spPr>
          <a:xfrm flipH="1" rot="9749673">
            <a:off x="8885233" y="5938317"/>
            <a:ext cx="514634" cy="514634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/>
          <p:nvPr/>
        </p:nvSpPr>
        <p:spPr>
          <a:xfrm flipH="1" rot="9301861">
            <a:off x="10675113" y="5824755"/>
            <a:ext cx="346815" cy="34681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5"/>
          <p:cNvSpPr/>
          <p:nvPr/>
        </p:nvSpPr>
        <p:spPr>
          <a:xfrm flipH="1" rot="10800000">
            <a:off x="1320717" y="6485367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"/>
          <p:cNvSpPr/>
          <p:nvPr/>
        </p:nvSpPr>
        <p:spPr>
          <a:xfrm flipH="1" rot="9577180">
            <a:off x="144343" y="6356413"/>
            <a:ext cx="354917" cy="354917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"/>
          <p:cNvSpPr/>
          <p:nvPr/>
        </p:nvSpPr>
        <p:spPr>
          <a:xfrm flipH="1" rot="8100000">
            <a:off x="1719607" y="6016788"/>
            <a:ext cx="239285" cy="239285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/>
          <p:nvPr/>
        </p:nvSpPr>
        <p:spPr>
          <a:xfrm flipH="1" rot="10800000">
            <a:off x="11682351" y="6128233"/>
            <a:ext cx="2469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5"/>
          <p:cNvSpPr/>
          <p:nvPr/>
        </p:nvSpPr>
        <p:spPr>
          <a:xfrm flipH="1" rot="10800000">
            <a:off x="11078925" y="6431260"/>
            <a:ext cx="3552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/>
          <p:nvPr/>
        </p:nvSpPr>
        <p:spPr>
          <a:xfrm flipH="1" rot="10800000">
            <a:off x="10208400" y="6200191"/>
            <a:ext cx="2391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3128433" y="5875067"/>
            <a:ext cx="5935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5730200" y="6439300"/>
            <a:ext cx="731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out decoration">
  <p:cSld name="BLANK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/>
          <p:nvPr/>
        </p:nvSpPr>
        <p:spPr>
          <a:xfrm>
            <a:off x="-33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41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6"/>
          <p:cNvSpPr txBox="1"/>
          <p:nvPr>
            <p:ph idx="12" type="sldNum"/>
          </p:nvPr>
        </p:nvSpPr>
        <p:spPr>
          <a:xfrm>
            <a:off x="5730200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idx="1" type="body"/>
          </p:nvPr>
        </p:nvSpPr>
        <p:spPr>
          <a:xfrm>
            <a:off x="0" y="164637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28"/>
          <p:cNvSpPr txBox="1"/>
          <p:nvPr>
            <p:ph idx="2" type="body"/>
          </p:nvPr>
        </p:nvSpPr>
        <p:spPr>
          <a:xfrm>
            <a:off x="0" y="932723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Layout">
  <p:cSld name="2_Agenda Layou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/>
          <p:nvPr/>
        </p:nvSpPr>
        <p:spPr>
          <a:xfrm>
            <a:off x="9807276" y="0"/>
            <a:ext cx="2384700" cy="6858000"/>
          </a:xfrm>
          <a:prstGeom prst="rect">
            <a:avLst/>
          </a:prstGeom>
          <a:solidFill>
            <a:srgbClr val="179A9D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7953732" y="1576695"/>
            <a:ext cx="3686283" cy="4466486"/>
          </a:xfrm>
          <a:custGeom>
            <a:rect b="b" l="l" r="r" t="t"/>
            <a:pathLst>
              <a:path extrusionOk="0" h="4466486" w="3686283">
                <a:moveTo>
                  <a:pt x="2600325" y="147528"/>
                </a:moveTo>
                <a:cubicBezTo>
                  <a:pt x="2647950" y="184676"/>
                  <a:pt x="2687955" y="226586"/>
                  <a:pt x="2730818" y="275163"/>
                </a:cubicBezTo>
                <a:cubicBezTo>
                  <a:pt x="2725103" y="205631"/>
                  <a:pt x="2662238" y="146576"/>
                  <a:pt x="2600325" y="147528"/>
                </a:cubicBezTo>
                <a:close/>
                <a:moveTo>
                  <a:pt x="1847850" y="10"/>
                </a:moveTo>
                <a:cubicBezTo>
                  <a:pt x="1903095" y="-347"/>
                  <a:pt x="1958340" y="8940"/>
                  <a:pt x="2013585" y="28466"/>
                </a:cubicBezTo>
                <a:cubicBezTo>
                  <a:pt x="2102168" y="59898"/>
                  <a:pt x="2193608" y="69423"/>
                  <a:pt x="2286000" y="58946"/>
                </a:cubicBezTo>
                <a:cubicBezTo>
                  <a:pt x="2377440" y="48468"/>
                  <a:pt x="2461260" y="67518"/>
                  <a:pt x="2541270" y="109428"/>
                </a:cubicBezTo>
                <a:cubicBezTo>
                  <a:pt x="2551748" y="115143"/>
                  <a:pt x="2562225" y="119906"/>
                  <a:pt x="2574608" y="121811"/>
                </a:cubicBezTo>
                <a:cubicBezTo>
                  <a:pt x="2644140" y="127526"/>
                  <a:pt x="2706053" y="147528"/>
                  <a:pt x="2751773" y="214203"/>
                </a:cubicBezTo>
                <a:cubicBezTo>
                  <a:pt x="2732723" y="109428"/>
                  <a:pt x="2665095" y="61803"/>
                  <a:pt x="2498408" y="34181"/>
                </a:cubicBezTo>
                <a:cubicBezTo>
                  <a:pt x="2509838" y="33228"/>
                  <a:pt x="2514600" y="32276"/>
                  <a:pt x="2518410" y="32276"/>
                </a:cubicBezTo>
                <a:cubicBezTo>
                  <a:pt x="2686050" y="23703"/>
                  <a:pt x="2806065" y="129431"/>
                  <a:pt x="2828925" y="302786"/>
                </a:cubicBezTo>
                <a:cubicBezTo>
                  <a:pt x="2831783" y="325646"/>
                  <a:pt x="2834640" y="348506"/>
                  <a:pt x="2837498" y="374223"/>
                </a:cubicBezTo>
                <a:cubicBezTo>
                  <a:pt x="2922270" y="277068"/>
                  <a:pt x="3033713" y="245636"/>
                  <a:pt x="3133725" y="293261"/>
                </a:cubicBezTo>
                <a:cubicBezTo>
                  <a:pt x="3108008" y="293261"/>
                  <a:pt x="3088958" y="293261"/>
                  <a:pt x="3069908" y="293261"/>
                </a:cubicBezTo>
                <a:cubicBezTo>
                  <a:pt x="3036570" y="293261"/>
                  <a:pt x="3004185" y="297071"/>
                  <a:pt x="2973705" y="308501"/>
                </a:cubicBezTo>
                <a:cubicBezTo>
                  <a:pt x="2945130" y="319931"/>
                  <a:pt x="2922270" y="338028"/>
                  <a:pt x="2908935" y="366603"/>
                </a:cubicBezTo>
                <a:cubicBezTo>
                  <a:pt x="2901315" y="382796"/>
                  <a:pt x="2905125" y="392321"/>
                  <a:pt x="2924175" y="396131"/>
                </a:cubicBezTo>
                <a:cubicBezTo>
                  <a:pt x="2941320" y="398988"/>
                  <a:pt x="2956560" y="397083"/>
                  <a:pt x="2972753" y="388511"/>
                </a:cubicBezTo>
                <a:cubicBezTo>
                  <a:pt x="3023235" y="360888"/>
                  <a:pt x="3077528" y="357078"/>
                  <a:pt x="3132773" y="368508"/>
                </a:cubicBezTo>
                <a:cubicBezTo>
                  <a:pt x="3086100" y="373271"/>
                  <a:pt x="3039428" y="375176"/>
                  <a:pt x="2998470" y="405656"/>
                </a:cubicBezTo>
                <a:cubicBezTo>
                  <a:pt x="3026093" y="408513"/>
                  <a:pt x="3052763" y="407561"/>
                  <a:pt x="3079433" y="414228"/>
                </a:cubicBezTo>
                <a:cubicBezTo>
                  <a:pt x="3105150" y="419943"/>
                  <a:pt x="3131820" y="426611"/>
                  <a:pt x="3160395" y="445661"/>
                </a:cubicBezTo>
                <a:cubicBezTo>
                  <a:pt x="3129915" y="441851"/>
                  <a:pt x="3108008" y="428516"/>
                  <a:pt x="3083243" y="435183"/>
                </a:cubicBezTo>
                <a:cubicBezTo>
                  <a:pt x="3128010" y="446613"/>
                  <a:pt x="3171825" y="458996"/>
                  <a:pt x="3215640" y="491381"/>
                </a:cubicBezTo>
                <a:cubicBezTo>
                  <a:pt x="3190875" y="488523"/>
                  <a:pt x="3176588" y="474236"/>
                  <a:pt x="3157538" y="476141"/>
                </a:cubicBezTo>
                <a:cubicBezTo>
                  <a:pt x="3159443" y="486618"/>
                  <a:pt x="3168015" y="489476"/>
                  <a:pt x="3173730" y="494238"/>
                </a:cubicBezTo>
                <a:cubicBezTo>
                  <a:pt x="3238500" y="545673"/>
                  <a:pt x="3286125" y="610443"/>
                  <a:pt x="3308033" y="689501"/>
                </a:cubicBezTo>
                <a:cubicBezTo>
                  <a:pt x="3324225" y="748556"/>
                  <a:pt x="3350895" y="796181"/>
                  <a:pt x="3393758" y="842853"/>
                </a:cubicBezTo>
                <a:cubicBezTo>
                  <a:pt x="3493770" y="953343"/>
                  <a:pt x="3506153" y="1087646"/>
                  <a:pt x="3467100" y="1227663"/>
                </a:cubicBezTo>
                <a:cubicBezTo>
                  <a:pt x="3458528" y="1258143"/>
                  <a:pt x="3463290" y="1279098"/>
                  <a:pt x="3483293" y="1302911"/>
                </a:cubicBezTo>
                <a:cubicBezTo>
                  <a:pt x="3549015" y="1381968"/>
                  <a:pt x="3601403" y="1465788"/>
                  <a:pt x="3605213" y="1573421"/>
                </a:cubicBezTo>
                <a:cubicBezTo>
                  <a:pt x="3608070" y="1660098"/>
                  <a:pt x="3608070" y="1745823"/>
                  <a:pt x="3558540" y="1822976"/>
                </a:cubicBezTo>
                <a:cubicBezTo>
                  <a:pt x="3539490" y="1852503"/>
                  <a:pt x="3529965" y="1885841"/>
                  <a:pt x="3527108" y="1921083"/>
                </a:cubicBezTo>
                <a:cubicBezTo>
                  <a:pt x="3524250" y="1953468"/>
                  <a:pt x="3530918" y="1982043"/>
                  <a:pt x="3553778" y="2005856"/>
                </a:cubicBezTo>
                <a:cubicBezTo>
                  <a:pt x="3572828" y="2024906"/>
                  <a:pt x="3595688" y="2030621"/>
                  <a:pt x="3622358" y="2024906"/>
                </a:cubicBezTo>
                <a:cubicBezTo>
                  <a:pt x="3649028" y="2019191"/>
                  <a:pt x="3662363" y="2001093"/>
                  <a:pt x="3668078" y="1975376"/>
                </a:cubicBezTo>
                <a:cubicBezTo>
                  <a:pt x="3669983" y="1965851"/>
                  <a:pt x="3671888" y="1956326"/>
                  <a:pt x="3673793" y="1944896"/>
                </a:cubicBezTo>
                <a:cubicBezTo>
                  <a:pt x="3698558" y="1998236"/>
                  <a:pt x="3686175" y="2063958"/>
                  <a:pt x="3639503" y="2080151"/>
                </a:cubicBezTo>
                <a:cubicBezTo>
                  <a:pt x="3592830" y="2096343"/>
                  <a:pt x="3582353" y="2117298"/>
                  <a:pt x="3585210" y="2164923"/>
                </a:cubicBezTo>
                <a:cubicBezTo>
                  <a:pt x="3588068" y="2226836"/>
                  <a:pt x="3544253" y="2273508"/>
                  <a:pt x="3498533" y="2310656"/>
                </a:cubicBezTo>
                <a:cubicBezTo>
                  <a:pt x="3466148" y="2337326"/>
                  <a:pt x="3451860" y="2368758"/>
                  <a:pt x="3452813" y="2408764"/>
                </a:cubicBezTo>
                <a:cubicBezTo>
                  <a:pt x="3452813" y="2425908"/>
                  <a:pt x="3455670" y="2442101"/>
                  <a:pt x="3448050" y="2458293"/>
                </a:cubicBezTo>
                <a:cubicBezTo>
                  <a:pt x="3397568" y="2577356"/>
                  <a:pt x="3317558" y="2657366"/>
                  <a:pt x="3183255" y="2671654"/>
                </a:cubicBezTo>
                <a:cubicBezTo>
                  <a:pt x="3115628" y="2678321"/>
                  <a:pt x="3066098" y="2735471"/>
                  <a:pt x="3066098" y="2803098"/>
                </a:cubicBezTo>
                <a:cubicBezTo>
                  <a:pt x="3066098" y="2828816"/>
                  <a:pt x="3067050" y="2854533"/>
                  <a:pt x="3066098" y="2880251"/>
                </a:cubicBezTo>
                <a:cubicBezTo>
                  <a:pt x="3064193" y="2925971"/>
                  <a:pt x="3056573" y="2970739"/>
                  <a:pt x="3031808" y="3010743"/>
                </a:cubicBezTo>
                <a:cubicBezTo>
                  <a:pt x="3012758" y="3042176"/>
                  <a:pt x="2987993" y="3064083"/>
                  <a:pt x="2946083" y="3070751"/>
                </a:cubicBezTo>
                <a:cubicBezTo>
                  <a:pt x="3017520" y="2962166"/>
                  <a:pt x="3022283" y="2946926"/>
                  <a:pt x="2998470" y="2908826"/>
                </a:cubicBezTo>
                <a:cubicBezTo>
                  <a:pt x="3002280" y="3000266"/>
                  <a:pt x="2945130" y="3079323"/>
                  <a:pt x="2875598" y="3078371"/>
                </a:cubicBezTo>
                <a:cubicBezTo>
                  <a:pt x="2962275" y="3022173"/>
                  <a:pt x="2990850" y="2963118"/>
                  <a:pt x="2957513" y="2907873"/>
                </a:cubicBezTo>
                <a:cubicBezTo>
                  <a:pt x="2949893" y="2994551"/>
                  <a:pt x="2906078" y="3051701"/>
                  <a:pt x="2829878" y="3063131"/>
                </a:cubicBezTo>
                <a:cubicBezTo>
                  <a:pt x="2885123" y="3033604"/>
                  <a:pt x="2924175" y="3001218"/>
                  <a:pt x="2926080" y="2949783"/>
                </a:cubicBezTo>
                <a:cubicBezTo>
                  <a:pt x="2889885" y="2981216"/>
                  <a:pt x="2850833" y="3014554"/>
                  <a:pt x="2812733" y="3049796"/>
                </a:cubicBezTo>
                <a:cubicBezTo>
                  <a:pt x="2730818" y="3125996"/>
                  <a:pt x="2642235" y="3190766"/>
                  <a:pt x="2533650" y="3226008"/>
                </a:cubicBezTo>
                <a:cubicBezTo>
                  <a:pt x="2469833" y="3246011"/>
                  <a:pt x="2405063" y="3258393"/>
                  <a:pt x="2338388" y="3264108"/>
                </a:cubicBezTo>
                <a:cubicBezTo>
                  <a:pt x="2262188" y="3270776"/>
                  <a:pt x="2216468" y="3321258"/>
                  <a:pt x="2214563" y="3397458"/>
                </a:cubicBezTo>
                <a:cubicBezTo>
                  <a:pt x="2214563" y="3415556"/>
                  <a:pt x="2213610" y="3433654"/>
                  <a:pt x="2216468" y="3450798"/>
                </a:cubicBezTo>
                <a:cubicBezTo>
                  <a:pt x="2251710" y="3634631"/>
                  <a:pt x="2308860" y="3811796"/>
                  <a:pt x="2396490" y="3977531"/>
                </a:cubicBezTo>
                <a:cubicBezTo>
                  <a:pt x="2452688" y="4084211"/>
                  <a:pt x="2516505" y="4187081"/>
                  <a:pt x="2577465" y="4291856"/>
                </a:cubicBezTo>
                <a:cubicBezTo>
                  <a:pt x="2599373" y="4329956"/>
                  <a:pt x="2598420" y="4330909"/>
                  <a:pt x="2556510" y="4342339"/>
                </a:cubicBezTo>
                <a:cubicBezTo>
                  <a:pt x="2265045" y="4418539"/>
                  <a:pt x="1966913" y="4454734"/>
                  <a:pt x="1666875" y="4464259"/>
                </a:cubicBezTo>
                <a:cubicBezTo>
                  <a:pt x="1540193" y="4468068"/>
                  <a:pt x="1413510" y="4467116"/>
                  <a:pt x="1286828" y="4460449"/>
                </a:cubicBezTo>
                <a:cubicBezTo>
                  <a:pt x="1104900" y="4449971"/>
                  <a:pt x="923925" y="4429016"/>
                  <a:pt x="743903" y="4396631"/>
                </a:cubicBezTo>
                <a:cubicBezTo>
                  <a:pt x="717233" y="4391868"/>
                  <a:pt x="709613" y="4382343"/>
                  <a:pt x="716280" y="4354721"/>
                </a:cubicBezTo>
                <a:cubicBezTo>
                  <a:pt x="762000" y="4173746"/>
                  <a:pt x="795338" y="3990866"/>
                  <a:pt x="808673" y="3804176"/>
                </a:cubicBezTo>
                <a:cubicBezTo>
                  <a:pt x="816293" y="3688923"/>
                  <a:pt x="805815" y="3576529"/>
                  <a:pt x="759143" y="3469848"/>
                </a:cubicBezTo>
                <a:cubicBezTo>
                  <a:pt x="726758" y="3397458"/>
                  <a:pt x="679133" y="3335546"/>
                  <a:pt x="602933" y="3306018"/>
                </a:cubicBezTo>
                <a:cubicBezTo>
                  <a:pt x="501968" y="3266014"/>
                  <a:pt x="401003" y="3225056"/>
                  <a:pt x="296228" y="3193623"/>
                </a:cubicBezTo>
                <a:cubicBezTo>
                  <a:pt x="255270" y="3181241"/>
                  <a:pt x="216218" y="3164096"/>
                  <a:pt x="180023" y="3141236"/>
                </a:cubicBezTo>
                <a:cubicBezTo>
                  <a:pt x="65723" y="3068846"/>
                  <a:pt x="29528" y="2966929"/>
                  <a:pt x="73343" y="2839293"/>
                </a:cubicBezTo>
                <a:cubicBezTo>
                  <a:pt x="93345" y="2780239"/>
                  <a:pt x="99060" y="2724041"/>
                  <a:pt x="70485" y="2664033"/>
                </a:cubicBezTo>
                <a:cubicBezTo>
                  <a:pt x="44768" y="2610693"/>
                  <a:pt x="49530" y="2555448"/>
                  <a:pt x="89535" y="2507823"/>
                </a:cubicBezTo>
                <a:cubicBezTo>
                  <a:pt x="100013" y="2495441"/>
                  <a:pt x="96203" y="2487821"/>
                  <a:pt x="87630" y="2477343"/>
                </a:cubicBezTo>
                <a:cubicBezTo>
                  <a:pt x="44768" y="2424956"/>
                  <a:pt x="39053" y="2366853"/>
                  <a:pt x="65723" y="2304941"/>
                </a:cubicBezTo>
                <a:cubicBezTo>
                  <a:pt x="73343" y="2287796"/>
                  <a:pt x="79058" y="2269698"/>
                  <a:pt x="82868" y="2251601"/>
                </a:cubicBezTo>
                <a:cubicBezTo>
                  <a:pt x="93345" y="2200166"/>
                  <a:pt x="89535" y="2153494"/>
                  <a:pt x="42863" y="2117298"/>
                </a:cubicBezTo>
                <a:cubicBezTo>
                  <a:pt x="22860" y="2104916"/>
                  <a:pt x="11430" y="2080151"/>
                  <a:pt x="0" y="2055386"/>
                </a:cubicBezTo>
                <a:cubicBezTo>
                  <a:pt x="0" y="2035383"/>
                  <a:pt x="0" y="2015381"/>
                  <a:pt x="0" y="1996331"/>
                </a:cubicBezTo>
                <a:cubicBezTo>
                  <a:pt x="26670" y="1941086"/>
                  <a:pt x="67628" y="1899176"/>
                  <a:pt x="120968" y="1869648"/>
                </a:cubicBezTo>
                <a:cubicBezTo>
                  <a:pt x="178118" y="1838216"/>
                  <a:pt x="217170" y="1791543"/>
                  <a:pt x="242888" y="1732488"/>
                </a:cubicBezTo>
                <a:cubicBezTo>
                  <a:pt x="276225" y="1656288"/>
                  <a:pt x="282893" y="1575326"/>
                  <a:pt x="277178" y="1493411"/>
                </a:cubicBezTo>
                <a:cubicBezTo>
                  <a:pt x="272415" y="1426736"/>
                  <a:pt x="272415" y="1361013"/>
                  <a:pt x="278130" y="1294338"/>
                </a:cubicBezTo>
                <a:cubicBezTo>
                  <a:pt x="286227" y="1199088"/>
                  <a:pt x="303134" y="1106696"/>
                  <a:pt x="330756" y="1017756"/>
                </a:cubicBezTo>
                <a:lnTo>
                  <a:pt x="345094" y="980044"/>
                </a:lnTo>
                <a:lnTo>
                  <a:pt x="355181" y="982080"/>
                </a:lnTo>
                <a:cubicBezTo>
                  <a:pt x="471371" y="982080"/>
                  <a:pt x="565561" y="887890"/>
                  <a:pt x="565561" y="771700"/>
                </a:cubicBezTo>
                <a:cubicBezTo>
                  <a:pt x="565561" y="742653"/>
                  <a:pt x="559674" y="714980"/>
                  <a:pt x="549028" y="689811"/>
                </a:cubicBezTo>
                <a:lnTo>
                  <a:pt x="505749" y="625619"/>
                </a:lnTo>
                <a:lnTo>
                  <a:pt x="523161" y="631024"/>
                </a:lnTo>
                <a:cubicBezTo>
                  <a:pt x="536856" y="633826"/>
                  <a:pt x="551036" y="635298"/>
                  <a:pt x="565560" y="635298"/>
                </a:cubicBezTo>
                <a:cubicBezTo>
                  <a:pt x="652703" y="635298"/>
                  <a:pt x="727470" y="582316"/>
                  <a:pt x="759407" y="506808"/>
                </a:cubicBezTo>
                <a:lnTo>
                  <a:pt x="766522" y="483889"/>
                </a:lnTo>
                <a:lnTo>
                  <a:pt x="806340" y="496250"/>
                </a:lnTo>
                <a:cubicBezTo>
                  <a:pt x="825971" y="500267"/>
                  <a:pt x="846296" y="502376"/>
                  <a:pt x="867114" y="502376"/>
                </a:cubicBezTo>
                <a:cubicBezTo>
                  <a:pt x="1033658" y="502376"/>
                  <a:pt x="1168668" y="367366"/>
                  <a:pt x="1168668" y="200822"/>
                </a:cubicBezTo>
                <a:cubicBezTo>
                  <a:pt x="1168668" y="159186"/>
                  <a:pt x="1160230" y="119521"/>
                  <a:pt x="1144970" y="83444"/>
                </a:cubicBezTo>
                <a:lnTo>
                  <a:pt x="1123627" y="44121"/>
                </a:lnTo>
                <a:lnTo>
                  <a:pt x="1144905" y="31323"/>
                </a:lnTo>
                <a:cubicBezTo>
                  <a:pt x="1151573" y="28466"/>
                  <a:pt x="1163955" y="20846"/>
                  <a:pt x="1165860" y="26561"/>
                </a:cubicBezTo>
                <a:cubicBezTo>
                  <a:pt x="1173480" y="47516"/>
                  <a:pt x="1186815" y="34181"/>
                  <a:pt x="1196340" y="32276"/>
                </a:cubicBezTo>
                <a:cubicBezTo>
                  <a:pt x="1230630" y="25608"/>
                  <a:pt x="1263015" y="7511"/>
                  <a:pt x="1301115" y="5606"/>
                </a:cubicBezTo>
                <a:cubicBezTo>
                  <a:pt x="1297305" y="17036"/>
                  <a:pt x="1281113" y="14178"/>
                  <a:pt x="1280160" y="28466"/>
                </a:cubicBezTo>
                <a:cubicBezTo>
                  <a:pt x="1322070" y="37038"/>
                  <a:pt x="1360170" y="13226"/>
                  <a:pt x="1403033" y="17036"/>
                </a:cubicBezTo>
                <a:cubicBezTo>
                  <a:pt x="1394460" y="30371"/>
                  <a:pt x="1376363" y="24656"/>
                  <a:pt x="1370648" y="37991"/>
                </a:cubicBezTo>
                <a:cubicBezTo>
                  <a:pt x="1373505" y="39896"/>
                  <a:pt x="1375410" y="41801"/>
                  <a:pt x="1378268" y="42753"/>
                </a:cubicBezTo>
                <a:cubicBezTo>
                  <a:pt x="1385888" y="44658"/>
                  <a:pt x="1393508" y="46563"/>
                  <a:pt x="1401128" y="48468"/>
                </a:cubicBezTo>
                <a:cubicBezTo>
                  <a:pt x="1496378" y="69423"/>
                  <a:pt x="1589723" y="61803"/>
                  <a:pt x="1682115" y="29418"/>
                </a:cubicBezTo>
                <a:cubicBezTo>
                  <a:pt x="1737360" y="10368"/>
                  <a:pt x="1792605" y="367"/>
                  <a:pt x="1847850" y="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29"/>
          <p:cNvGrpSpPr/>
          <p:nvPr/>
        </p:nvGrpSpPr>
        <p:grpSpPr>
          <a:xfrm flipH="1">
            <a:off x="7553128" y="1082939"/>
            <a:ext cx="1358914" cy="1355733"/>
            <a:chOff x="2659596" y="1543234"/>
            <a:chExt cx="1135741" cy="1133082"/>
          </a:xfrm>
        </p:grpSpPr>
        <p:sp>
          <p:nvSpPr>
            <p:cNvPr id="313" name="Google Shape;313;p29"/>
            <p:cNvSpPr/>
            <p:nvPr/>
          </p:nvSpPr>
          <p:spPr>
            <a:xfrm>
              <a:off x="2659596" y="1806964"/>
              <a:ext cx="504000" cy="5040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3115668" y="2324716"/>
              <a:ext cx="351600" cy="3516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2911624" y="2049884"/>
              <a:ext cx="351600" cy="3516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3319116" y="2042298"/>
              <a:ext cx="296400" cy="2964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3195562" y="1851902"/>
              <a:ext cx="204000" cy="2040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3507798" y="1889875"/>
              <a:ext cx="128100" cy="1281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3330270" y="1543234"/>
              <a:ext cx="263700" cy="2637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3517387" y="1545450"/>
              <a:ext cx="153300" cy="1533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3731437" y="1843075"/>
              <a:ext cx="63900" cy="639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2680891" y="1816108"/>
              <a:ext cx="128100" cy="128100"/>
            </a:xfrm>
            <a:prstGeom prst="ellipse">
              <a:avLst/>
            </a:prstGeom>
            <a:solidFill>
              <a:srgbClr val="17365D">
                <a:alpha val="4000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29"/>
          <p:cNvSpPr/>
          <p:nvPr/>
        </p:nvSpPr>
        <p:spPr>
          <a:xfrm>
            <a:off x="1" y="0"/>
            <a:ext cx="1242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29"/>
          <p:cNvCxnSpPr/>
          <p:nvPr/>
        </p:nvCxnSpPr>
        <p:spPr>
          <a:xfrm>
            <a:off x="1308208" y="0"/>
            <a:ext cx="0" cy="6858000"/>
          </a:xfrm>
          <a:prstGeom prst="straightConnector1">
            <a:avLst/>
          </a:prstGeom>
          <a:noFill/>
          <a:ln cap="flat" cmpd="sng" w="63500">
            <a:solidFill>
              <a:srgbClr val="57687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29"/>
          <p:cNvSpPr txBox="1"/>
          <p:nvPr>
            <p:ph idx="1" type="body"/>
          </p:nvPr>
        </p:nvSpPr>
        <p:spPr>
          <a:xfrm>
            <a:off x="2005085" y="339509"/>
            <a:ext cx="6881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9"/>
          <p:cNvSpPr/>
          <p:nvPr/>
        </p:nvSpPr>
        <p:spPr>
          <a:xfrm>
            <a:off x="9412975" y="3217121"/>
            <a:ext cx="684803" cy="589478"/>
          </a:xfrm>
          <a:custGeom>
            <a:rect b="b" l="l" r="r" t="t"/>
            <a:pathLst>
              <a:path extrusionOk="0" h="3321003" w="4088377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29"/>
          <p:cNvGrpSpPr/>
          <p:nvPr/>
        </p:nvGrpSpPr>
        <p:grpSpPr>
          <a:xfrm>
            <a:off x="10284199" y="3809067"/>
            <a:ext cx="329914" cy="457338"/>
            <a:chOff x="-38860325" y="3221750"/>
            <a:chExt cx="228425" cy="316650"/>
          </a:xfrm>
        </p:grpSpPr>
        <p:sp>
          <p:nvSpPr>
            <p:cNvPr id="328" name="Google Shape;328;p29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8808600" y="2351595"/>
            <a:ext cx="724996" cy="567718"/>
            <a:chOff x="-41526450" y="3653375"/>
            <a:chExt cx="315875" cy="247350"/>
          </a:xfrm>
        </p:grpSpPr>
        <p:sp>
          <p:nvSpPr>
            <p:cNvPr id="333" name="Google Shape;333;p29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29"/>
          <p:cNvGrpSpPr/>
          <p:nvPr/>
        </p:nvGrpSpPr>
        <p:grpSpPr>
          <a:xfrm>
            <a:off x="9168622" y="4145625"/>
            <a:ext cx="589848" cy="589798"/>
            <a:chOff x="-30354000" y="3569100"/>
            <a:chExt cx="292250" cy="292225"/>
          </a:xfrm>
        </p:grpSpPr>
        <p:sp>
          <p:nvSpPr>
            <p:cNvPr id="336" name="Google Shape;336;p29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29"/>
          <p:cNvGrpSpPr/>
          <p:nvPr/>
        </p:nvGrpSpPr>
        <p:grpSpPr>
          <a:xfrm>
            <a:off x="10044394" y="2206856"/>
            <a:ext cx="595408" cy="593116"/>
            <a:chOff x="-35123050" y="3561225"/>
            <a:chExt cx="292225" cy="291100"/>
          </a:xfrm>
        </p:grpSpPr>
        <p:sp>
          <p:nvSpPr>
            <p:cNvPr id="343" name="Google Shape;343;p29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29"/>
          <p:cNvGrpSpPr/>
          <p:nvPr/>
        </p:nvGrpSpPr>
        <p:grpSpPr>
          <a:xfrm>
            <a:off x="8383614" y="3392683"/>
            <a:ext cx="628785" cy="668586"/>
            <a:chOff x="-34755225" y="3202075"/>
            <a:chExt cx="274100" cy="291450"/>
          </a:xfrm>
        </p:grpSpPr>
        <p:sp>
          <p:nvSpPr>
            <p:cNvPr id="346" name="Google Shape;346;p29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29"/>
          <p:cNvGrpSpPr/>
          <p:nvPr/>
        </p:nvGrpSpPr>
        <p:grpSpPr>
          <a:xfrm>
            <a:off x="10735512" y="2999373"/>
            <a:ext cx="541979" cy="538696"/>
            <a:chOff x="-6689825" y="3992050"/>
            <a:chExt cx="293025" cy="291250"/>
          </a:xfrm>
        </p:grpSpPr>
        <p:sp>
          <p:nvSpPr>
            <p:cNvPr id="354" name="Google Shape;354;p29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Layout">
  <p:cSld name="1_Agenda Layou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/>
          <p:nvPr/>
        </p:nvSpPr>
        <p:spPr>
          <a:xfrm>
            <a:off x="9807276" y="0"/>
            <a:ext cx="23847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7953732" y="1576695"/>
            <a:ext cx="3686283" cy="4466486"/>
          </a:xfrm>
          <a:custGeom>
            <a:rect b="b" l="l" r="r" t="t"/>
            <a:pathLst>
              <a:path extrusionOk="0" h="4466486" w="3686283">
                <a:moveTo>
                  <a:pt x="2600325" y="147528"/>
                </a:moveTo>
                <a:cubicBezTo>
                  <a:pt x="2647950" y="184676"/>
                  <a:pt x="2687955" y="226586"/>
                  <a:pt x="2730818" y="275163"/>
                </a:cubicBezTo>
                <a:cubicBezTo>
                  <a:pt x="2725103" y="205631"/>
                  <a:pt x="2662238" y="146576"/>
                  <a:pt x="2600325" y="147528"/>
                </a:cubicBezTo>
                <a:close/>
                <a:moveTo>
                  <a:pt x="1847850" y="10"/>
                </a:moveTo>
                <a:cubicBezTo>
                  <a:pt x="1903095" y="-347"/>
                  <a:pt x="1958340" y="8940"/>
                  <a:pt x="2013585" y="28466"/>
                </a:cubicBezTo>
                <a:cubicBezTo>
                  <a:pt x="2102168" y="59898"/>
                  <a:pt x="2193608" y="69423"/>
                  <a:pt x="2286000" y="58946"/>
                </a:cubicBezTo>
                <a:cubicBezTo>
                  <a:pt x="2377440" y="48468"/>
                  <a:pt x="2461260" y="67518"/>
                  <a:pt x="2541270" y="109428"/>
                </a:cubicBezTo>
                <a:cubicBezTo>
                  <a:pt x="2551748" y="115143"/>
                  <a:pt x="2562225" y="119906"/>
                  <a:pt x="2574608" y="121811"/>
                </a:cubicBezTo>
                <a:cubicBezTo>
                  <a:pt x="2644140" y="127526"/>
                  <a:pt x="2706053" y="147528"/>
                  <a:pt x="2751773" y="214203"/>
                </a:cubicBezTo>
                <a:cubicBezTo>
                  <a:pt x="2732723" y="109428"/>
                  <a:pt x="2665095" y="61803"/>
                  <a:pt x="2498408" y="34181"/>
                </a:cubicBezTo>
                <a:cubicBezTo>
                  <a:pt x="2509838" y="33228"/>
                  <a:pt x="2514600" y="32276"/>
                  <a:pt x="2518410" y="32276"/>
                </a:cubicBezTo>
                <a:cubicBezTo>
                  <a:pt x="2686050" y="23703"/>
                  <a:pt x="2806065" y="129431"/>
                  <a:pt x="2828925" y="302786"/>
                </a:cubicBezTo>
                <a:cubicBezTo>
                  <a:pt x="2831783" y="325646"/>
                  <a:pt x="2834640" y="348506"/>
                  <a:pt x="2837498" y="374223"/>
                </a:cubicBezTo>
                <a:cubicBezTo>
                  <a:pt x="2922270" y="277068"/>
                  <a:pt x="3033713" y="245636"/>
                  <a:pt x="3133725" y="293261"/>
                </a:cubicBezTo>
                <a:cubicBezTo>
                  <a:pt x="3108008" y="293261"/>
                  <a:pt x="3088958" y="293261"/>
                  <a:pt x="3069908" y="293261"/>
                </a:cubicBezTo>
                <a:cubicBezTo>
                  <a:pt x="3036570" y="293261"/>
                  <a:pt x="3004185" y="297071"/>
                  <a:pt x="2973705" y="308501"/>
                </a:cubicBezTo>
                <a:cubicBezTo>
                  <a:pt x="2945130" y="319931"/>
                  <a:pt x="2922270" y="338028"/>
                  <a:pt x="2908935" y="366603"/>
                </a:cubicBezTo>
                <a:cubicBezTo>
                  <a:pt x="2901315" y="382796"/>
                  <a:pt x="2905125" y="392321"/>
                  <a:pt x="2924175" y="396131"/>
                </a:cubicBezTo>
                <a:cubicBezTo>
                  <a:pt x="2941320" y="398988"/>
                  <a:pt x="2956560" y="397083"/>
                  <a:pt x="2972753" y="388511"/>
                </a:cubicBezTo>
                <a:cubicBezTo>
                  <a:pt x="3023235" y="360888"/>
                  <a:pt x="3077528" y="357078"/>
                  <a:pt x="3132773" y="368508"/>
                </a:cubicBezTo>
                <a:cubicBezTo>
                  <a:pt x="3086100" y="373271"/>
                  <a:pt x="3039428" y="375176"/>
                  <a:pt x="2998470" y="405656"/>
                </a:cubicBezTo>
                <a:cubicBezTo>
                  <a:pt x="3026093" y="408513"/>
                  <a:pt x="3052763" y="407561"/>
                  <a:pt x="3079433" y="414228"/>
                </a:cubicBezTo>
                <a:cubicBezTo>
                  <a:pt x="3105150" y="419943"/>
                  <a:pt x="3131820" y="426611"/>
                  <a:pt x="3160395" y="445661"/>
                </a:cubicBezTo>
                <a:cubicBezTo>
                  <a:pt x="3129915" y="441851"/>
                  <a:pt x="3108008" y="428516"/>
                  <a:pt x="3083243" y="435183"/>
                </a:cubicBezTo>
                <a:cubicBezTo>
                  <a:pt x="3128010" y="446613"/>
                  <a:pt x="3171825" y="458996"/>
                  <a:pt x="3215640" y="491381"/>
                </a:cubicBezTo>
                <a:cubicBezTo>
                  <a:pt x="3190875" y="488523"/>
                  <a:pt x="3176588" y="474236"/>
                  <a:pt x="3157538" y="476141"/>
                </a:cubicBezTo>
                <a:cubicBezTo>
                  <a:pt x="3159443" y="486618"/>
                  <a:pt x="3168015" y="489476"/>
                  <a:pt x="3173730" y="494238"/>
                </a:cubicBezTo>
                <a:cubicBezTo>
                  <a:pt x="3238500" y="545673"/>
                  <a:pt x="3286125" y="610443"/>
                  <a:pt x="3308033" y="689501"/>
                </a:cubicBezTo>
                <a:cubicBezTo>
                  <a:pt x="3324225" y="748556"/>
                  <a:pt x="3350895" y="796181"/>
                  <a:pt x="3393758" y="842853"/>
                </a:cubicBezTo>
                <a:cubicBezTo>
                  <a:pt x="3493770" y="953343"/>
                  <a:pt x="3506153" y="1087646"/>
                  <a:pt x="3467100" y="1227663"/>
                </a:cubicBezTo>
                <a:cubicBezTo>
                  <a:pt x="3458528" y="1258143"/>
                  <a:pt x="3463290" y="1279098"/>
                  <a:pt x="3483293" y="1302911"/>
                </a:cubicBezTo>
                <a:cubicBezTo>
                  <a:pt x="3549015" y="1381968"/>
                  <a:pt x="3601403" y="1465788"/>
                  <a:pt x="3605213" y="1573421"/>
                </a:cubicBezTo>
                <a:cubicBezTo>
                  <a:pt x="3608070" y="1660098"/>
                  <a:pt x="3608070" y="1745823"/>
                  <a:pt x="3558540" y="1822976"/>
                </a:cubicBezTo>
                <a:cubicBezTo>
                  <a:pt x="3539490" y="1852503"/>
                  <a:pt x="3529965" y="1885841"/>
                  <a:pt x="3527108" y="1921083"/>
                </a:cubicBezTo>
                <a:cubicBezTo>
                  <a:pt x="3524250" y="1953468"/>
                  <a:pt x="3530918" y="1982043"/>
                  <a:pt x="3553778" y="2005856"/>
                </a:cubicBezTo>
                <a:cubicBezTo>
                  <a:pt x="3572828" y="2024906"/>
                  <a:pt x="3595688" y="2030621"/>
                  <a:pt x="3622358" y="2024906"/>
                </a:cubicBezTo>
                <a:cubicBezTo>
                  <a:pt x="3649028" y="2019191"/>
                  <a:pt x="3662363" y="2001093"/>
                  <a:pt x="3668078" y="1975376"/>
                </a:cubicBezTo>
                <a:cubicBezTo>
                  <a:pt x="3669983" y="1965851"/>
                  <a:pt x="3671888" y="1956326"/>
                  <a:pt x="3673793" y="1944896"/>
                </a:cubicBezTo>
                <a:cubicBezTo>
                  <a:pt x="3698558" y="1998236"/>
                  <a:pt x="3686175" y="2063958"/>
                  <a:pt x="3639503" y="2080151"/>
                </a:cubicBezTo>
                <a:cubicBezTo>
                  <a:pt x="3592830" y="2096343"/>
                  <a:pt x="3582353" y="2117298"/>
                  <a:pt x="3585210" y="2164923"/>
                </a:cubicBezTo>
                <a:cubicBezTo>
                  <a:pt x="3588068" y="2226836"/>
                  <a:pt x="3544253" y="2273508"/>
                  <a:pt x="3498533" y="2310656"/>
                </a:cubicBezTo>
                <a:cubicBezTo>
                  <a:pt x="3466148" y="2337326"/>
                  <a:pt x="3451860" y="2368758"/>
                  <a:pt x="3452813" y="2408764"/>
                </a:cubicBezTo>
                <a:cubicBezTo>
                  <a:pt x="3452813" y="2425908"/>
                  <a:pt x="3455670" y="2442101"/>
                  <a:pt x="3448050" y="2458293"/>
                </a:cubicBezTo>
                <a:cubicBezTo>
                  <a:pt x="3397568" y="2577356"/>
                  <a:pt x="3317558" y="2657366"/>
                  <a:pt x="3183255" y="2671654"/>
                </a:cubicBezTo>
                <a:cubicBezTo>
                  <a:pt x="3115628" y="2678321"/>
                  <a:pt x="3066098" y="2735471"/>
                  <a:pt x="3066098" y="2803098"/>
                </a:cubicBezTo>
                <a:cubicBezTo>
                  <a:pt x="3066098" y="2828816"/>
                  <a:pt x="3067050" y="2854533"/>
                  <a:pt x="3066098" y="2880251"/>
                </a:cubicBezTo>
                <a:cubicBezTo>
                  <a:pt x="3064193" y="2925971"/>
                  <a:pt x="3056573" y="2970739"/>
                  <a:pt x="3031808" y="3010743"/>
                </a:cubicBezTo>
                <a:cubicBezTo>
                  <a:pt x="3012758" y="3042176"/>
                  <a:pt x="2987993" y="3064083"/>
                  <a:pt x="2946083" y="3070751"/>
                </a:cubicBezTo>
                <a:cubicBezTo>
                  <a:pt x="3017520" y="2962166"/>
                  <a:pt x="3022283" y="2946926"/>
                  <a:pt x="2998470" y="2908826"/>
                </a:cubicBezTo>
                <a:cubicBezTo>
                  <a:pt x="3002280" y="3000266"/>
                  <a:pt x="2945130" y="3079323"/>
                  <a:pt x="2875598" y="3078371"/>
                </a:cubicBezTo>
                <a:cubicBezTo>
                  <a:pt x="2962275" y="3022173"/>
                  <a:pt x="2990850" y="2963118"/>
                  <a:pt x="2957513" y="2907873"/>
                </a:cubicBezTo>
                <a:cubicBezTo>
                  <a:pt x="2949893" y="2994551"/>
                  <a:pt x="2906078" y="3051701"/>
                  <a:pt x="2829878" y="3063131"/>
                </a:cubicBezTo>
                <a:cubicBezTo>
                  <a:pt x="2885123" y="3033604"/>
                  <a:pt x="2924175" y="3001218"/>
                  <a:pt x="2926080" y="2949783"/>
                </a:cubicBezTo>
                <a:cubicBezTo>
                  <a:pt x="2889885" y="2981216"/>
                  <a:pt x="2850833" y="3014554"/>
                  <a:pt x="2812733" y="3049796"/>
                </a:cubicBezTo>
                <a:cubicBezTo>
                  <a:pt x="2730818" y="3125996"/>
                  <a:pt x="2642235" y="3190766"/>
                  <a:pt x="2533650" y="3226008"/>
                </a:cubicBezTo>
                <a:cubicBezTo>
                  <a:pt x="2469833" y="3246011"/>
                  <a:pt x="2405063" y="3258393"/>
                  <a:pt x="2338388" y="3264108"/>
                </a:cubicBezTo>
                <a:cubicBezTo>
                  <a:pt x="2262188" y="3270776"/>
                  <a:pt x="2216468" y="3321258"/>
                  <a:pt x="2214563" y="3397458"/>
                </a:cubicBezTo>
                <a:cubicBezTo>
                  <a:pt x="2214563" y="3415556"/>
                  <a:pt x="2213610" y="3433654"/>
                  <a:pt x="2216468" y="3450798"/>
                </a:cubicBezTo>
                <a:cubicBezTo>
                  <a:pt x="2251710" y="3634631"/>
                  <a:pt x="2308860" y="3811796"/>
                  <a:pt x="2396490" y="3977531"/>
                </a:cubicBezTo>
                <a:cubicBezTo>
                  <a:pt x="2452688" y="4084211"/>
                  <a:pt x="2516505" y="4187081"/>
                  <a:pt x="2577465" y="4291856"/>
                </a:cubicBezTo>
                <a:cubicBezTo>
                  <a:pt x="2599373" y="4329956"/>
                  <a:pt x="2598420" y="4330909"/>
                  <a:pt x="2556510" y="4342339"/>
                </a:cubicBezTo>
                <a:cubicBezTo>
                  <a:pt x="2265045" y="4418539"/>
                  <a:pt x="1966913" y="4454734"/>
                  <a:pt x="1666875" y="4464259"/>
                </a:cubicBezTo>
                <a:cubicBezTo>
                  <a:pt x="1540193" y="4468068"/>
                  <a:pt x="1413510" y="4467116"/>
                  <a:pt x="1286828" y="4460449"/>
                </a:cubicBezTo>
                <a:cubicBezTo>
                  <a:pt x="1104900" y="4449971"/>
                  <a:pt x="923925" y="4429016"/>
                  <a:pt x="743903" y="4396631"/>
                </a:cubicBezTo>
                <a:cubicBezTo>
                  <a:pt x="717233" y="4391868"/>
                  <a:pt x="709613" y="4382343"/>
                  <a:pt x="716280" y="4354721"/>
                </a:cubicBezTo>
                <a:cubicBezTo>
                  <a:pt x="762000" y="4173746"/>
                  <a:pt x="795338" y="3990866"/>
                  <a:pt x="808673" y="3804176"/>
                </a:cubicBezTo>
                <a:cubicBezTo>
                  <a:pt x="816293" y="3688923"/>
                  <a:pt x="805815" y="3576529"/>
                  <a:pt x="759143" y="3469848"/>
                </a:cubicBezTo>
                <a:cubicBezTo>
                  <a:pt x="726758" y="3397458"/>
                  <a:pt x="679133" y="3335546"/>
                  <a:pt x="602933" y="3306018"/>
                </a:cubicBezTo>
                <a:cubicBezTo>
                  <a:pt x="501968" y="3266014"/>
                  <a:pt x="401003" y="3225056"/>
                  <a:pt x="296228" y="3193623"/>
                </a:cubicBezTo>
                <a:cubicBezTo>
                  <a:pt x="255270" y="3181241"/>
                  <a:pt x="216218" y="3164096"/>
                  <a:pt x="180023" y="3141236"/>
                </a:cubicBezTo>
                <a:cubicBezTo>
                  <a:pt x="65723" y="3068846"/>
                  <a:pt x="29528" y="2966929"/>
                  <a:pt x="73343" y="2839293"/>
                </a:cubicBezTo>
                <a:cubicBezTo>
                  <a:pt x="93345" y="2780239"/>
                  <a:pt x="99060" y="2724041"/>
                  <a:pt x="70485" y="2664033"/>
                </a:cubicBezTo>
                <a:cubicBezTo>
                  <a:pt x="44768" y="2610693"/>
                  <a:pt x="49530" y="2555448"/>
                  <a:pt x="89535" y="2507823"/>
                </a:cubicBezTo>
                <a:cubicBezTo>
                  <a:pt x="100013" y="2495441"/>
                  <a:pt x="96203" y="2487821"/>
                  <a:pt x="87630" y="2477343"/>
                </a:cubicBezTo>
                <a:cubicBezTo>
                  <a:pt x="44768" y="2424956"/>
                  <a:pt x="39053" y="2366853"/>
                  <a:pt x="65723" y="2304941"/>
                </a:cubicBezTo>
                <a:cubicBezTo>
                  <a:pt x="73343" y="2287796"/>
                  <a:pt x="79058" y="2269698"/>
                  <a:pt x="82868" y="2251601"/>
                </a:cubicBezTo>
                <a:cubicBezTo>
                  <a:pt x="93345" y="2200166"/>
                  <a:pt x="89535" y="2153494"/>
                  <a:pt x="42863" y="2117298"/>
                </a:cubicBezTo>
                <a:cubicBezTo>
                  <a:pt x="22860" y="2104916"/>
                  <a:pt x="11430" y="2080151"/>
                  <a:pt x="0" y="2055386"/>
                </a:cubicBezTo>
                <a:cubicBezTo>
                  <a:pt x="0" y="2035383"/>
                  <a:pt x="0" y="2015381"/>
                  <a:pt x="0" y="1996331"/>
                </a:cubicBezTo>
                <a:cubicBezTo>
                  <a:pt x="26670" y="1941086"/>
                  <a:pt x="67628" y="1899176"/>
                  <a:pt x="120968" y="1869648"/>
                </a:cubicBezTo>
                <a:cubicBezTo>
                  <a:pt x="178118" y="1838216"/>
                  <a:pt x="217170" y="1791543"/>
                  <a:pt x="242888" y="1732488"/>
                </a:cubicBezTo>
                <a:cubicBezTo>
                  <a:pt x="276225" y="1656288"/>
                  <a:pt x="282893" y="1575326"/>
                  <a:pt x="277178" y="1493411"/>
                </a:cubicBezTo>
                <a:cubicBezTo>
                  <a:pt x="272415" y="1426736"/>
                  <a:pt x="272415" y="1361013"/>
                  <a:pt x="278130" y="1294338"/>
                </a:cubicBezTo>
                <a:cubicBezTo>
                  <a:pt x="286227" y="1199088"/>
                  <a:pt x="303134" y="1106696"/>
                  <a:pt x="330756" y="1017756"/>
                </a:cubicBezTo>
                <a:lnTo>
                  <a:pt x="345094" y="980044"/>
                </a:lnTo>
                <a:lnTo>
                  <a:pt x="355181" y="982080"/>
                </a:lnTo>
                <a:cubicBezTo>
                  <a:pt x="471371" y="982080"/>
                  <a:pt x="565561" y="887890"/>
                  <a:pt x="565561" y="771700"/>
                </a:cubicBezTo>
                <a:cubicBezTo>
                  <a:pt x="565561" y="742653"/>
                  <a:pt x="559674" y="714980"/>
                  <a:pt x="549028" y="689811"/>
                </a:cubicBezTo>
                <a:lnTo>
                  <a:pt x="505749" y="625619"/>
                </a:lnTo>
                <a:lnTo>
                  <a:pt x="523161" y="631024"/>
                </a:lnTo>
                <a:cubicBezTo>
                  <a:pt x="536856" y="633826"/>
                  <a:pt x="551036" y="635298"/>
                  <a:pt x="565560" y="635298"/>
                </a:cubicBezTo>
                <a:cubicBezTo>
                  <a:pt x="652703" y="635298"/>
                  <a:pt x="727470" y="582316"/>
                  <a:pt x="759407" y="506808"/>
                </a:cubicBezTo>
                <a:lnTo>
                  <a:pt x="766522" y="483889"/>
                </a:lnTo>
                <a:lnTo>
                  <a:pt x="806340" y="496250"/>
                </a:lnTo>
                <a:cubicBezTo>
                  <a:pt x="825971" y="500267"/>
                  <a:pt x="846296" y="502376"/>
                  <a:pt x="867114" y="502376"/>
                </a:cubicBezTo>
                <a:cubicBezTo>
                  <a:pt x="1033658" y="502376"/>
                  <a:pt x="1168668" y="367366"/>
                  <a:pt x="1168668" y="200822"/>
                </a:cubicBezTo>
                <a:cubicBezTo>
                  <a:pt x="1168668" y="159186"/>
                  <a:pt x="1160230" y="119521"/>
                  <a:pt x="1144970" y="83444"/>
                </a:cubicBezTo>
                <a:lnTo>
                  <a:pt x="1123627" y="44121"/>
                </a:lnTo>
                <a:lnTo>
                  <a:pt x="1144905" y="31323"/>
                </a:lnTo>
                <a:cubicBezTo>
                  <a:pt x="1151573" y="28466"/>
                  <a:pt x="1163955" y="20846"/>
                  <a:pt x="1165860" y="26561"/>
                </a:cubicBezTo>
                <a:cubicBezTo>
                  <a:pt x="1173480" y="47516"/>
                  <a:pt x="1186815" y="34181"/>
                  <a:pt x="1196340" y="32276"/>
                </a:cubicBezTo>
                <a:cubicBezTo>
                  <a:pt x="1230630" y="25608"/>
                  <a:pt x="1263015" y="7511"/>
                  <a:pt x="1301115" y="5606"/>
                </a:cubicBezTo>
                <a:cubicBezTo>
                  <a:pt x="1297305" y="17036"/>
                  <a:pt x="1281113" y="14178"/>
                  <a:pt x="1280160" y="28466"/>
                </a:cubicBezTo>
                <a:cubicBezTo>
                  <a:pt x="1322070" y="37038"/>
                  <a:pt x="1360170" y="13226"/>
                  <a:pt x="1403033" y="17036"/>
                </a:cubicBezTo>
                <a:cubicBezTo>
                  <a:pt x="1394460" y="30371"/>
                  <a:pt x="1376363" y="24656"/>
                  <a:pt x="1370648" y="37991"/>
                </a:cubicBezTo>
                <a:cubicBezTo>
                  <a:pt x="1373505" y="39896"/>
                  <a:pt x="1375410" y="41801"/>
                  <a:pt x="1378268" y="42753"/>
                </a:cubicBezTo>
                <a:cubicBezTo>
                  <a:pt x="1385888" y="44658"/>
                  <a:pt x="1393508" y="46563"/>
                  <a:pt x="1401128" y="48468"/>
                </a:cubicBezTo>
                <a:cubicBezTo>
                  <a:pt x="1496378" y="69423"/>
                  <a:pt x="1589723" y="61803"/>
                  <a:pt x="1682115" y="29418"/>
                </a:cubicBezTo>
                <a:cubicBezTo>
                  <a:pt x="1737360" y="10368"/>
                  <a:pt x="1792605" y="367"/>
                  <a:pt x="1847850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30"/>
          <p:cNvGrpSpPr/>
          <p:nvPr/>
        </p:nvGrpSpPr>
        <p:grpSpPr>
          <a:xfrm flipH="1">
            <a:off x="7553128" y="1082939"/>
            <a:ext cx="1358914" cy="1355733"/>
            <a:chOff x="2659596" y="1543234"/>
            <a:chExt cx="1135741" cy="1133082"/>
          </a:xfrm>
        </p:grpSpPr>
        <p:sp>
          <p:nvSpPr>
            <p:cNvPr id="370" name="Google Shape;370;p30"/>
            <p:cNvSpPr/>
            <p:nvPr/>
          </p:nvSpPr>
          <p:spPr>
            <a:xfrm>
              <a:off x="2659596" y="1806964"/>
              <a:ext cx="504000" cy="504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3115668" y="2324716"/>
              <a:ext cx="351600" cy="3516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2911624" y="2049884"/>
              <a:ext cx="351600" cy="3516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3319116" y="2042298"/>
              <a:ext cx="296400" cy="2964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3195562" y="1851902"/>
              <a:ext cx="204000" cy="204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3507798" y="1889875"/>
              <a:ext cx="128100" cy="1281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3330270" y="1543234"/>
              <a:ext cx="263700" cy="2637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3517387" y="1545450"/>
              <a:ext cx="153300" cy="1533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731437" y="1843075"/>
              <a:ext cx="63900" cy="639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2680891" y="1816108"/>
              <a:ext cx="128100" cy="1281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30"/>
          <p:cNvSpPr/>
          <p:nvPr/>
        </p:nvSpPr>
        <p:spPr>
          <a:xfrm>
            <a:off x="1" y="0"/>
            <a:ext cx="1242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30"/>
          <p:cNvCxnSpPr/>
          <p:nvPr/>
        </p:nvCxnSpPr>
        <p:spPr>
          <a:xfrm>
            <a:off x="1308208" y="0"/>
            <a:ext cx="0" cy="6858000"/>
          </a:xfrm>
          <a:prstGeom prst="straightConnector1">
            <a:avLst/>
          </a:prstGeom>
          <a:noFill/>
          <a:ln cap="flat" cmpd="sng" w="63500">
            <a:solidFill>
              <a:srgbClr val="57687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2" name="Google Shape;382;p30"/>
          <p:cNvSpPr txBox="1"/>
          <p:nvPr>
            <p:ph idx="1" type="body"/>
          </p:nvPr>
        </p:nvSpPr>
        <p:spPr>
          <a:xfrm>
            <a:off x="2005085" y="339509"/>
            <a:ext cx="6881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30"/>
          <p:cNvSpPr/>
          <p:nvPr/>
        </p:nvSpPr>
        <p:spPr>
          <a:xfrm rot="8345137">
            <a:off x="8694873" y="2511134"/>
            <a:ext cx="656682" cy="662935"/>
          </a:xfrm>
          <a:custGeom>
            <a:rect b="b" l="l" r="r" t="t"/>
            <a:pathLst>
              <a:path extrusionOk="0" h="4453092" w="4411086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9708409" y="2901039"/>
            <a:ext cx="684803" cy="589478"/>
          </a:xfrm>
          <a:custGeom>
            <a:rect b="b" l="l" r="r" t="t"/>
            <a:pathLst>
              <a:path extrusionOk="0" h="3321003" w="4088377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10351615" y="2300788"/>
            <a:ext cx="486467" cy="486106"/>
          </a:xfrm>
          <a:custGeom>
            <a:rect b="b" l="l" r="r" t="t"/>
            <a:pathLst>
              <a:path extrusionOk="0" h="3968213" w="3971162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0"/>
          <p:cNvSpPr/>
          <p:nvPr/>
        </p:nvSpPr>
        <p:spPr>
          <a:xfrm rot="5400000">
            <a:off x="10386210" y="3603709"/>
            <a:ext cx="454508" cy="455179"/>
          </a:xfrm>
          <a:custGeom>
            <a:rect b="b" l="l" r="r" t="t"/>
            <a:pathLst>
              <a:path extrusionOk="0" h="722507" w="721442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9493571" y="1878929"/>
            <a:ext cx="472950" cy="643895"/>
          </a:xfrm>
          <a:custGeom>
            <a:rect b="b" l="l" r="r" t="t"/>
            <a:pathLst>
              <a:path extrusionOk="0" h="3962432" w="2823581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90" name="Google Shape;390;p31"/>
          <p:cNvGrpSpPr/>
          <p:nvPr/>
        </p:nvGrpSpPr>
        <p:grpSpPr>
          <a:xfrm flipH="1" rot="10800000">
            <a:off x="5427175" y="1143311"/>
            <a:ext cx="1337263" cy="220527"/>
            <a:chOff x="5809673" y="3008118"/>
            <a:chExt cx="2419510" cy="399000"/>
          </a:xfrm>
        </p:grpSpPr>
        <p:sp>
          <p:nvSpPr>
            <p:cNvPr id="391" name="Google Shape;391;p31"/>
            <p:cNvSpPr/>
            <p:nvPr/>
          </p:nvSpPr>
          <p:spPr>
            <a:xfrm>
              <a:off x="5809673" y="3008118"/>
              <a:ext cx="399000" cy="39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6314801" y="3008118"/>
              <a:ext cx="399000" cy="39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6819928" y="3008118"/>
              <a:ext cx="399000" cy="399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7325056" y="3008118"/>
              <a:ext cx="399000" cy="39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830183" y="3008118"/>
              <a:ext cx="399000" cy="399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/>
          <p:nvPr/>
        </p:nvSpPr>
        <p:spPr>
          <a:xfrm>
            <a:off x="0" y="6649277"/>
            <a:ext cx="9893100" cy="8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2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99" name="Google Shape;399;p32"/>
          <p:cNvGrpSpPr/>
          <p:nvPr/>
        </p:nvGrpSpPr>
        <p:grpSpPr>
          <a:xfrm>
            <a:off x="9917696" y="6189693"/>
            <a:ext cx="2134410" cy="662339"/>
            <a:chOff x="3459679" y="2419515"/>
            <a:chExt cx="5250701" cy="1629370"/>
          </a:xfrm>
        </p:grpSpPr>
        <p:grpSp>
          <p:nvGrpSpPr>
            <p:cNvPr id="400" name="Google Shape;400;p32"/>
            <p:cNvGrpSpPr/>
            <p:nvPr/>
          </p:nvGrpSpPr>
          <p:grpSpPr>
            <a:xfrm>
              <a:off x="3467475" y="2775194"/>
              <a:ext cx="5242905" cy="981134"/>
              <a:chOff x="609600" y="2828925"/>
              <a:chExt cx="4734000" cy="885900"/>
            </a:xfrm>
          </p:grpSpPr>
          <p:sp>
            <p:nvSpPr>
              <p:cNvPr id="401" name="Google Shape;401;p32"/>
              <p:cNvSpPr/>
              <p:nvPr/>
            </p:nvSpPr>
            <p:spPr>
              <a:xfrm>
                <a:off x="609600" y="2828925"/>
                <a:ext cx="885900" cy="885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1571625" y="2828925"/>
                <a:ext cx="885900" cy="885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2533650" y="2828925"/>
                <a:ext cx="885900" cy="88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3495675" y="2828925"/>
                <a:ext cx="885900" cy="885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4457700" y="2828925"/>
                <a:ext cx="885900" cy="885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6" name="Google Shape;406;p32"/>
            <p:cNvSpPr/>
            <p:nvPr/>
          </p:nvSpPr>
          <p:spPr>
            <a:xfrm rot="10800000">
              <a:off x="4589771" y="2769587"/>
              <a:ext cx="869883" cy="963507"/>
            </a:xfrm>
            <a:custGeom>
              <a:rect b="b" l="l" r="r" t="t"/>
              <a:pathLst>
                <a:path extrusionOk="0" h="963507" w="869883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 rot="8356768">
              <a:off x="6539200" y="2653988"/>
              <a:ext cx="1149477" cy="1160424"/>
            </a:xfrm>
            <a:custGeom>
              <a:rect b="b" l="l" r="r" t="t"/>
              <a:pathLst>
                <a:path extrusionOk="0" h="4453092" w="4411086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8" name="Google Shape;408;p32"/>
            <p:cNvGrpSpPr/>
            <p:nvPr/>
          </p:nvGrpSpPr>
          <p:grpSpPr>
            <a:xfrm>
              <a:off x="7721534" y="2772269"/>
              <a:ext cx="988398" cy="986946"/>
              <a:chOff x="2611713" y="1452659"/>
              <a:chExt cx="3963104" cy="3957283"/>
            </a:xfrm>
          </p:grpSpPr>
          <p:sp>
            <p:nvSpPr>
              <p:cNvPr id="409" name="Google Shape;409;p32"/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rect b="b" l="l" r="r" t="t"/>
                <a:pathLst>
                  <a:path extrusionOk="0" h="3963104" w="1193379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 rot="10800000">
                <a:off x="3313387" y="2197644"/>
                <a:ext cx="970580" cy="3202984"/>
              </a:xfrm>
              <a:custGeom>
                <a:rect b="b" l="l" r="r" t="t"/>
                <a:pathLst>
                  <a:path extrusionOk="0" h="3202984" w="1244333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rect b="b" l="l" r="r" t="t"/>
                <a:pathLst>
                  <a:path extrusionOk="0" h="3212297" w="1601768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2" name="Google Shape;412;p32"/>
            <p:cNvSpPr/>
            <p:nvPr/>
          </p:nvSpPr>
          <p:spPr>
            <a:xfrm>
              <a:off x="3459679" y="2564932"/>
              <a:ext cx="981194" cy="1327415"/>
            </a:xfrm>
            <a:custGeom>
              <a:rect b="b" l="l" r="r" t="t"/>
              <a:pathLst>
                <a:path extrusionOk="0" h="3962432" w="2823581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 rot="-7302908">
              <a:off x="5548940" y="2872719"/>
              <a:ext cx="1069347" cy="875708"/>
            </a:xfrm>
            <a:custGeom>
              <a:rect b="b" l="l" r="r" t="t"/>
              <a:pathLst>
                <a:path extrusionOk="0" h="3321003" w="4088377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/>
          <p:nvPr>
            <p:ph idx="1" type="body"/>
          </p:nvPr>
        </p:nvSpPr>
        <p:spPr>
          <a:xfrm>
            <a:off x="0" y="164637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34"/>
          <p:cNvSpPr txBox="1"/>
          <p:nvPr>
            <p:ph idx="2" type="body"/>
          </p:nvPr>
        </p:nvSpPr>
        <p:spPr>
          <a:xfrm>
            <a:off x="0" y="932723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 txBox="1"/>
          <p:nvPr>
            <p:ph idx="1" type="body"/>
          </p:nvPr>
        </p:nvSpPr>
        <p:spPr>
          <a:xfrm>
            <a:off x="3503712" y="2820425"/>
            <a:ext cx="5184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35"/>
          <p:cNvSpPr txBox="1"/>
          <p:nvPr>
            <p:ph idx="2" type="body"/>
          </p:nvPr>
        </p:nvSpPr>
        <p:spPr>
          <a:xfrm>
            <a:off x="3503712" y="3600701"/>
            <a:ext cx="5184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/>
          <p:nvPr>
            <p:ph idx="1" type="body"/>
          </p:nvPr>
        </p:nvSpPr>
        <p:spPr>
          <a:xfrm>
            <a:off x="2351584" y="164637"/>
            <a:ext cx="9840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36"/>
          <p:cNvSpPr txBox="1"/>
          <p:nvPr>
            <p:ph idx="2" type="body"/>
          </p:nvPr>
        </p:nvSpPr>
        <p:spPr>
          <a:xfrm>
            <a:off x="2351584" y="932723"/>
            <a:ext cx="9840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/>
          <p:nvPr>
            <p:ph idx="1" type="body"/>
          </p:nvPr>
        </p:nvSpPr>
        <p:spPr>
          <a:xfrm>
            <a:off x="0" y="242176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Google Shape;426;p37"/>
          <p:cNvSpPr txBox="1"/>
          <p:nvPr>
            <p:ph idx="2" type="body"/>
          </p:nvPr>
        </p:nvSpPr>
        <p:spPr>
          <a:xfrm>
            <a:off x="0" y="1010261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37"/>
          <p:cNvSpPr/>
          <p:nvPr>
            <p:ph idx="3" type="pic"/>
          </p:nvPr>
        </p:nvSpPr>
        <p:spPr>
          <a:xfrm>
            <a:off x="986232" y="1861025"/>
            <a:ext cx="2304300" cy="24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37"/>
          <p:cNvSpPr/>
          <p:nvPr>
            <p:ph idx="4" type="pic"/>
          </p:nvPr>
        </p:nvSpPr>
        <p:spPr>
          <a:xfrm>
            <a:off x="3386499" y="1861025"/>
            <a:ext cx="2304300" cy="24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37"/>
          <p:cNvSpPr/>
          <p:nvPr>
            <p:ph idx="5" type="pic"/>
          </p:nvPr>
        </p:nvSpPr>
        <p:spPr>
          <a:xfrm>
            <a:off x="5786765" y="1861025"/>
            <a:ext cx="2304300" cy="24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/>
          <p:nvPr>
            <p:ph idx="2" type="pic"/>
          </p:nvPr>
        </p:nvSpPr>
        <p:spPr>
          <a:xfrm>
            <a:off x="0" y="356659"/>
            <a:ext cx="3119700" cy="614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38"/>
          <p:cNvSpPr/>
          <p:nvPr>
            <p:ph idx="3" type="pic"/>
          </p:nvPr>
        </p:nvSpPr>
        <p:spPr>
          <a:xfrm>
            <a:off x="6096000" y="356659"/>
            <a:ext cx="5664900" cy="614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/>
          <p:nvPr>
            <p:ph idx="2" type="pic"/>
          </p:nvPr>
        </p:nvSpPr>
        <p:spPr>
          <a:xfrm>
            <a:off x="1487488" y="0"/>
            <a:ext cx="37443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/>
          <p:nvPr>
            <p:ph idx="1" type="body"/>
          </p:nvPr>
        </p:nvSpPr>
        <p:spPr>
          <a:xfrm>
            <a:off x="0" y="242176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40"/>
          <p:cNvSpPr txBox="1"/>
          <p:nvPr>
            <p:ph idx="2" type="body"/>
          </p:nvPr>
        </p:nvSpPr>
        <p:spPr>
          <a:xfrm>
            <a:off x="0" y="1010261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40"/>
          <p:cNvSpPr/>
          <p:nvPr>
            <p:ph idx="3" type="pic"/>
          </p:nvPr>
        </p:nvSpPr>
        <p:spPr>
          <a:xfrm>
            <a:off x="0" y="1700808"/>
            <a:ext cx="12192000" cy="345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000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/>
          <p:nvPr>
            <p:ph idx="2" type="pic"/>
          </p:nvPr>
        </p:nvSpPr>
        <p:spPr>
          <a:xfrm>
            <a:off x="1938065" y="668224"/>
            <a:ext cx="5568000" cy="5568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41"/>
          <p:cNvSpPr/>
          <p:nvPr/>
        </p:nvSpPr>
        <p:spPr>
          <a:xfrm rot="2700000">
            <a:off x="2596502" y="1326544"/>
            <a:ext cx="4251126" cy="4251126"/>
          </a:xfrm>
          <a:prstGeom prst="frame">
            <a:avLst>
              <a:gd fmla="val 180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1"/>
          <p:cNvSpPr/>
          <p:nvPr/>
        </p:nvSpPr>
        <p:spPr>
          <a:xfrm rot="10800000">
            <a:off x="1208668" y="1940221"/>
            <a:ext cx="1910400" cy="3024000"/>
          </a:xfrm>
          <a:prstGeom prst="chevron">
            <a:avLst>
              <a:gd fmla="val 808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/>
          <p:nvPr>
            <p:ph idx="2" type="pic"/>
          </p:nvPr>
        </p:nvSpPr>
        <p:spPr>
          <a:xfrm>
            <a:off x="0" y="0"/>
            <a:ext cx="6447600" cy="515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42"/>
          <p:cNvSpPr/>
          <p:nvPr>
            <p:ph idx="3" type="pic"/>
          </p:nvPr>
        </p:nvSpPr>
        <p:spPr>
          <a:xfrm>
            <a:off x="5690753" y="1658401"/>
            <a:ext cx="6501300" cy="519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/>
          <p:nvPr>
            <p:ph idx="2" type="pic"/>
          </p:nvPr>
        </p:nvSpPr>
        <p:spPr>
          <a:xfrm>
            <a:off x="394663" y="2148908"/>
            <a:ext cx="3722100" cy="254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43"/>
          <p:cNvSpPr/>
          <p:nvPr>
            <p:ph idx="3" type="pic"/>
          </p:nvPr>
        </p:nvSpPr>
        <p:spPr>
          <a:xfrm>
            <a:off x="8078560" y="2148908"/>
            <a:ext cx="3722100" cy="254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43"/>
          <p:cNvSpPr txBox="1"/>
          <p:nvPr>
            <p:ph idx="1" type="body"/>
          </p:nvPr>
        </p:nvSpPr>
        <p:spPr>
          <a:xfrm>
            <a:off x="0" y="242176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43"/>
          <p:cNvSpPr txBox="1"/>
          <p:nvPr>
            <p:ph idx="4" type="body"/>
          </p:nvPr>
        </p:nvSpPr>
        <p:spPr>
          <a:xfrm>
            <a:off x="0" y="1010261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모니터.png" id="451" name="Google Shape;4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2383" y="1985895"/>
            <a:ext cx="4047233" cy="403539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/>
          <p:nvPr>
            <p:ph idx="5" type="pic"/>
          </p:nvPr>
        </p:nvSpPr>
        <p:spPr>
          <a:xfrm>
            <a:off x="4215408" y="2138307"/>
            <a:ext cx="3725100" cy="254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idx="1" type="body"/>
          </p:nvPr>
        </p:nvSpPr>
        <p:spPr>
          <a:xfrm>
            <a:off x="0" y="242176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Google Shape;455;p44"/>
          <p:cNvSpPr txBox="1"/>
          <p:nvPr>
            <p:ph idx="2" type="body"/>
          </p:nvPr>
        </p:nvSpPr>
        <p:spPr>
          <a:xfrm>
            <a:off x="0" y="1010261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456" name="Google Shape;45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531" y="3721192"/>
            <a:ext cx="5088565" cy="25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/>
          <p:nvPr>
            <p:ph idx="3" type="pic"/>
          </p:nvPr>
        </p:nvSpPr>
        <p:spPr>
          <a:xfrm>
            <a:off x="3282711" y="4082039"/>
            <a:ext cx="2378100" cy="174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/>
          <p:nvPr>
            <p:ph idx="2" type="pic"/>
          </p:nvPr>
        </p:nvSpPr>
        <p:spPr>
          <a:xfrm>
            <a:off x="4056881" y="666492"/>
            <a:ext cx="3360000" cy="3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0" name="Google Shape;460;p45"/>
          <p:cNvSpPr/>
          <p:nvPr>
            <p:ph idx="3" type="pic"/>
          </p:nvPr>
        </p:nvSpPr>
        <p:spPr>
          <a:xfrm>
            <a:off x="5196920" y="4026865"/>
            <a:ext cx="2220000" cy="22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45"/>
          <p:cNvSpPr/>
          <p:nvPr>
            <p:ph idx="4" type="pic"/>
          </p:nvPr>
        </p:nvSpPr>
        <p:spPr>
          <a:xfrm>
            <a:off x="7418947" y="1806531"/>
            <a:ext cx="2220000" cy="22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/>
          <p:nvPr>
            <p:ph idx="1" type="body"/>
          </p:nvPr>
        </p:nvSpPr>
        <p:spPr>
          <a:xfrm>
            <a:off x="0" y="164637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46"/>
          <p:cNvSpPr/>
          <p:nvPr/>
        </p:nvSpPr>
        <p:spPr>
          <a:xfrm>
            <a:off x="472011" y="1508785"/>
            <a:ext cx="3799500" cy="4865700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6"/>
          <p:cNvSpPr/>
          <p:nvPr/>
        </p:nvSpPr>
        <p:spPr>
          <a:xfrm>
            <a:off x="709243" y="1796667"/>
            <a:ext cx="144900" cy="4320900"/>
          </a:xfrm>
          <a:prstGeom prst="roundRect">
            <a:avLst>
              <a:gd fmla="val 50000" name="adj"/>
            </a:avLst>
          </a:prstGeom>
          <a:solidFill>
            <a:schemeClr val="lt1">
              <a:alpha val="40390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6"/>
          <p:cNvSpPr/>
          <p:nvPr/>
        </p:nvSpPr>
        <p:spPr>
          <a:xfrm rot="5400000">
            <a:off x="3457031" y="1650935"/>
            <a:ext cx="669600" cy="6696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 txBox="1"/>
          <p:nvPr>
            <p:ph type="title"/>
          </p:nvPr>
        </p:nvSpPr>
        <p:spPr>
          <a:xfrm>
            <a:off x="1485900" y="477833"/>
            <a:ext cx="92205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47"/>
          <p:cNvSpPr txBox="1"/>
          <p:nvPr>
            <p:ph idx="1" type="body"/>
          </p:nvPr>
        </p:nvSpPr>
        <p:spPr>
          <a:xfrm>
            <a:off x="1485900" y="1754793"/>
            <a:ext cx="9220500" cy="4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-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47"/>
          <p:cNvSpPr txBox="1"/>
          <p:nvPr>
            <p:ph idx="12" type="sldNum"/>
          </p:nvPr>
        </p:nvSpPr>
        <p:spPr>
          <a:xfrm>
            <a:off x="11409046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p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5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86" name="Google Shape;486;p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2" name="Google Shape;492;p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5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0" name="Google Shape;500;p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5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5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" name="Google Shape;506;p5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7" name="Google Shape;507;p5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55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3" name="Google Shape;513;p55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4" name="Google Shape;514;p55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5" name="Google Shape;515;p55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5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5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5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1" name="Google Shape;531;p5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2" name="Google Shape;532;p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5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5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9" name="Google Shape;539;p5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5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6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6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6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6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1" name="Google Shape;551;p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/>
          <p:nvPr/>
        </p:nvSpPr>
        <p:spPr>
          <a:xfrm>
            <a:off x="0" y="6649277"/>
            <a:ext cx="9893100" cy="8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2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57" name="Google Shape;557;p62"/>
          <p:cNvGrpSpPr/>
          <p:nvPr/>
        </p:nvGrpSpPr>
        <p:grpSpPr>
          <a:xfrm>
            <a:off x="9917697" y="6189693"/>
            <a:ext cx="2134410" cy="662339"/>
            <a:chOff x="3459679" y="2419515"/>
            <a:chExt cx="5250701" cy="1629370"/>
          </a:xfrm>
        </p:grpSpPr>
        <p:grpSp>
          <p:nvGrpSpPr>
            <p:cNvPr id="558" name="Google Shape;558;p62"/>
            <p:cNvGrpSpPr/>
            <p:nvPr/>
          </p:nvGrpSpPr>
          <p:grpSpPr>
            <a:xfrm>
              <a:off x="3467475" y="2775193"/>
              <a:ext cx="5242905" cy="981134"/>
              <a:chOff x="609600" y="2828925"/>
              <a:chExt cx="4734000" cy="885900"/>
            </a:xfrm>
          </p:grpSpPr>
          <p:sp>
            <p:nvSpPr>
              <p:cNvPr id="559" name="Google Shape;559;p62"/>
              <p:cNvSpPr/>
              <p:nvPr/>
            </p:nvSpPr>
            <p:spPr>
              <a:xfrm>
                <a:off x="609600" y="2828925"/>
                <a:ext cx="885900" cy="885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62"/>
              <p:cNvSpPr/>
              <p:nvPr/>
            </p:nvSpPr>
            <p:spPr>
              <a:xfrm>
                <a:off x="1571625" y="2828925"/>
                <a:ext cx="885900" cy="885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62"/>
              <p:cNvSpPr/>
              <p:nvPr/>
            </p:nvSpPr>
            <p:spPr>
              <a:xfrm>
                <a:off x="2533650" y="2828925"/>
                <a:ext cx="885900" cy="88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62"/>
              <p:cNvSpPr/>
              <p:nvPr/>
            </p:nvSpPr>
            <p:spPr>
              <a:xfrm>
                <a:off x="3495675" y="2828925"/>
                <a:ext cx="885900" cy="885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62"/>
              <p:cNvSpPr/>
              <p:nvPr/>
            </p:nvSpPr>
            <p:spPr>
              <a:xfrm>
                <a:off x="4457700" y="2828925"/>
                <a:ext cx="885900" cy="885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4" name="Google Shape;564;p62"/>
            <p:cNvSpPr/>
            <p:nvPr/>
          </p:nvSpPr>
          <p:spPr>
            <a:xfrm rot="10800000">
              <a:off x="4589771" y="2769587"/>
              <a:ext cx="869883" cy="963507"/>
            </a:xfrm>
            <a:custGeom>
              <a:rect b="b" l="l" r="r" t="t"/>
              <a:pathLst>
                <a:path extrusionOk="0" h="963507" w="869883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2"/>
            <p:cNvSpPr/>
            <p:nvPr/>
          </p:nvSpPr>
          <p:spPr>
            <a:xfrm rot="8356768">
              <a:off x="6539200" y="2653988"/>
              <a:ext cx="1149477" cy="1160424"/>
            </a:xfrm>
            <a:custGeom>
              <a:rect b="b" l="l" r="r" t="t"/>
              <a:pathLst>
                <a:path extrusionOk="0" h="4453092" w="4411086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6" name="Google Shape;566;p62"/>
            <p:cNvGrpSpPr/>
            <p:nvPr/>
          </p:nvGrpSpPr>
          <p:grpSpPr>
            <a:xfrm>
              <a:off x="7721534" y="2772269"/>
              <a:ext cx="988398" cy="986946"/>
              <a:chOff x="2611713" y="1452659"/>
              <a:chExt cx="3963104" cy="3957283"/>
            </a:xfrm>
          </p:grpSpPr>
          <p:sp>
            <p:nvSpPr>
              <p:cNvPr id="567" name="Google Shape;567;p62"/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rect b="b" l="l" r="r" t="t"/>
                <a:pathLst>
                  <a:path extrusionOk="0" h="3963104" w="1193379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62"/>
              <p:cNvSpPr/>
              <p:nvPr/>
            </p:nvSpPr>
            <p:spPr>
              <a:xfrm rot="10800000">
                <a:off x="3313387" y="2197644"/>
                <a:ext cx="970580" cy="3202984"/>
              </a:xfrm>
              <a:custGeom>
                <a:rect b="b" l="l" r="r" t="t"/>
                <a:pathLst>
                  <a:path extrusionOk="0" h="3202984" w="1244333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62"/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rect b="b" l="l" r="r" t="t"/>
                <a:pathLst>
                  <a:path extrusionOk="0" h="3212297" w="1601768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0" name="Google Shape;570;p62"/>
            <p:cNvSpPr/>
            <p:nvPr/>
          </p:nvSpPr>
          <p:spPr>
            <a:xfrm>
              <a:off x="3459679" y="2564932"/>
              <a:ext cx="981194" cy="1327415"/>
            </a:xfrm>
            <a:custGeom>
              <a:rect b="b" l="l" r="r" t="t"/>
              <a:pathLst>
                <a:path extrusionOk="0" h="3962432" w="2823581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2"/>
            <p:cNvSpPr/>
            <p:nvPr/>
          </p:nvSpPr>
          <p:spPr>
            <a:xfrm rot="-7302908">
              <a:off x="5547797" y="2870860"/>
              <a:ext cx="1069347" cy="875708"/>
            </a:xfrm>
            <a:custGeom>
              <a:rect b="b" l="l" r="r" t="t"/>
              <a:pathLst>
                <a:path extrusionOk="0" h="3321003" w="4088377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0" name="Google Shape;580;p6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81" name="Google Shape;581;p6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2" name="Google Shape;582;p6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3" name="Google Shape;583;p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6" name="Google Shape;586;p6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87" name="Google Shape;587;p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8" name="Google Shape;588;p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9" name="Google Shape;589;p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92" name="Google Shape;592;p6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3" name="Google Shape;593;p6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94" name="Google Shape;594;p6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95" name="Google Shape;595;p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98" name="Google Shape;598;p6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99" name="Google Shape;599;p6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00" name="Google Shape;600;p6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01" name="Google Shape;601;p6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02" name="Google Shape;602;p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05" name="Google Shape;605;p68"/>
          <p:cNvSpPr txBox="1"/>
          <p:nvPr>
            <p:ph idx="1" type="body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6" name="Google Shape;606;p68"/>
          <p:cNvSpPr txBox="1"/>
          <p:nvPr>
            <p:ph idx="2" type="body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07" name="Google Shape;607;p68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8" name="Google Shape;608;p68"/>
          <p:cNvSpPr txBox="1"/>
          <p:nvPr>
            <p:ph idx="4" type="body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09" name="Google Shape;609;p6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10" name="Google Shape;610;p6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11" name="Google Shape;611;p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14" name="Google Shape;614;p6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15" name="Google Shape;615;p6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16" name="Google Shape;616;p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19" name="Google Shape;619;p7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20" name="Google Shape;620;p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1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23" name="Google Shape;623;p71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4" name="Google Shape;624;p7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625" name="Google Shape;625;p7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26" name="Google Shape;626;p7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27" name="Google Shape;627;p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2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30" name="Google Shape;630;p72"/>
          <p:cNvSpPr/>
          <p:nvPr>
            <p:ph idx="2" type="pic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72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632" name="Google Shape;632;p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33" name="Google Shape;633;p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34" name="Google Shape;634;p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37" name="Google Shape;637;p7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38" name="Google Shape;638;p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39" name="Google Shape;639;p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0" name="Google Shape;640;p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3" name="Google Shape;643;p7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44" name="Google Shape;644;p7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5" name="Google Shape;645;p7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6" name="Google Shape;646;p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5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b="0" i="0" sz="5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6"/>
          <p:cNvSpPr txBox="1"/>
          <p:nvPr>
            <p:ph idx="1" type="body"/>
          </p:nvPr>
        </p:nvSpPr>
        <p:spPr>
          <a:xfrm>
            <a:off x="0" y="164637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1" name="Google Shape;651;p76"/>
          <p:cNvSpPr txBox="1"/>
          <p:nvPr>
            <p:ph idx="2" type="body"/>
          </p:nvPr>
        </p:nvSpPr>
        <p:spPr>
          <a:xfrm>
            <a:off x="0" y="932723"/>
            <a:ext cx="12192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35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43.xml"/><Relationship Id="rId6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7BD1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609600" y="-1"/>
            <a:ext cx="109728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arela Round"/>
              <a:buNone/>
              <a:defRPr b="1" i="0" sz="3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arela Round"/>
              <a:buNone/>
              <a:defRPr b="1" i="0" sz="3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arela Round"/>
              <a:buNone/>
              <a:defRPr b="1" i="0" sz="3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arela Round"/>
              <a:buNone/>
              <a:defRPr b="1" i="0" sz="3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arela Round"/>
              <a:buNone/>
              <a:defRPr b="1" i="0" sz="3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arela Round"/>
              <a:buNone/>
              <a:defRPr b="1" i="0" sz="3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arela Round"/>
              <a:buNone/>
              <a:defRPr b="1" i="0" sz="3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arela Round"/>
              <a:buNone/>
              <a:defRPr b="1" i="0" sz="3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arela Round"/>
              <a:buNone/>
              <a:defRPr b="1" i="0" sz="3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1158067" y="1881867"/>
            <a:ext cx="9876000" cy="4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82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BD100"/>
              </a:buClr>
              <a:buSzPts val="4000"/>
              <a:buFont typeface="Varela Round"/>
              <a:buChar char="×"/>
              <a:defRPr b="0" i="0" sz="4000" u="none" cap="none" strike="noStrik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3200"/>
              <a:buFont typeface="Varela Round"/>
              <a:buChar char="×"/>
              <a:defRPr b="0" i="0" sz="3200" u="none" cap="none" strike="noStrik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3200"/>
              <a:buFont typeface="Varela Round"/>
              <a:buChar char="×"/>
              <a:defRPr b="0" i="0" sz="3200" u="none" cap="none" strike="noStrik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2400"/>
              <a:buFont typeface="Varela Round"/>
              <a:buChar char="×"/>
              <a:defRPr b="0" i="0" sz="2400" u="none" cap="none" strike="noStrik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2400"/>
              <a:buFont typeface="Varela Round"/>
              <a:buChar char="×"/>
              <a:defRPr b="0" i="0" sz="2400" u="none" cap="none" strike="noStrik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ts val="2400"/>
              <a:buFont typeface="Varela Round"/>
              <a:buChar char="×"/>
              <a:defRPr b="0" i="0" sz="2400" u="none" cap="none" strike="noStrik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ts val="2400"/>
              <a:buFont typeface="Varela Round"/>
              <a:buChar char="●"/>
              <a:defRPr b="0" i="0" sz="2400" u="none" cap="none" strike="noStrik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ts val="2400"/>
              <a:buFont typeface="Varela Round"/>
              <a:buChar char="○"/>
              <a:defRPr b="0" i="0" sz="2400" u="none" cap="none" strike="noStrik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ts val="2400"/>
              <a:buFont typeface="Varela Round"/>
              <a:buChar char="■"/>
              <a:defRPr b="0" i="0" sz="2400" u="none" cap="none" strike="noStrik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5730200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" name="Google Shape;481;p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p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p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18.png"/><Relationship Id="rId22" Type="http://schemas.openxmlformats.org/officeDocument/2006/relationships/image" Target="../media/image39.png"/><Relationship Id="rId10" Type="http://schemas.openxmlformats.org/officeDocument/2006/relationships/image" Target="../media/image22.png"/><Relationship Id="rId21" Type="http://schemas.openxmlformats.org/officeDocument/2006/relationships/image" Target="../media/image32.png"/><Relationship Id="rId13" Type="http://schemas.openxmlformats.org/officeDocument/2006/relationships/image" Target="../media/image30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5" Type="http://schemas.openxmlformats.org/officeDocument/2006/relationships/image" Target="../media/image44.png"/><Relationship Id="rId14" Type="http://schemas.openxmlformats.org/officeDocument/2006/relationships/image" Target="../media/image24.png"/><Relationship Id="rId17" Type="http://schemas.openxmlformats.org/officeDocument/2006/relationships/image" Target="../media/image38.png"/><Relationship Id="rId16" Type="http://schemas.openxmlformats.org/officeDocument/2006/relationships/image" Target="../media/image31.png"/><Relationship Id="rId5" Type="http://schemas.openxmlformats.org/officeDocument/2006/relationships/image" Target="../media/image27.png"/><Relationship Id="rId19" Type="http://schemas.openxmlformats.org/officeDocument/2006/relationships/image" Target="../media/image25.png"/><Relationship Id="rId6" Type="http://schemas.openxmlformats.org/officeDocument/2006/relationships/image" Target="../media/image35.png"/><Relationship Id="rId18" Type="http://schemas.openxmlformats.org/officeDocument/2006/relationships/image" Target="../media/image29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30.png"/><Relationship Id="rId13" Type="http://schemas.openxmlformats.org/officeDocument/2006/relationships/image" Target="../media/image3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jpg"/><Relationship Id="rId10" Type="http://schemas.openxmlformats.org/officeDocument/2006/relationships/image" Target="../media/image52.jp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image" Target="../media/image47.jpg"/><Relationship Id="rId9" Type="http://schemas.openxmlformats.org/officeDocument/2006/relationships/image" Target="../media/image41.png"/><Relationship Id="rId5" Type="http://schemas.openxmlformats.org/officeDocument/2006/relationships/image" Target="../media/image40.jpg"/><Relationship Id="rId6" Type="http://schemas.openxmlformats.org/officeDocument/2006/relationships/image" Target="../media/image49.png"/><Relationship Id="rId7" Type="http://schemas.openxmlformats.org/officeDocument/2006/relationships/image" Target="../media/image42.jpg"/><Relationship Id="rId8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Relationship Id="rId5" Type="http://schemas.openxmlformats.org/officeDocument/2006/relationships/image" Target="../media/image70.png"/><Relationship Id="rId6" Type="http://schemas.openxmlformats.org/officeDocument/2006/relationships/image" Target="../media/image50.png"/><Relationship Id="rId7" Type="http://schemas.openxmlformats.org/officeDocument/2006/relationships/image" Target="../media/image45.png"/><Relationship Id="rId8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ystosvita.org.ua/" TargetMode="External"/><Relationship Id="rId4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68.png"/><Relationship Id="rId13" Type="http://schemas.openxmlformats.org/officeDocument/2006/relationships/image" Target="../media/image66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Relationship Id="rId15" Type="http://schemas.openxmlformats.org/officeDocument/2006/relationships/image" Target="../media/image69.png"/><Relationship Id="rId14" Type="http://schemas.openxmlformats.org/officeDocument/2006/relationships/image" Target="../media/image73.png"/><Relationship Id="rId5" Type="http://schemas.openxmlformats.org/officeDocument/2006/relationships/image" Target="../media/image64.png"/><Relationship Id="rId6" Type="http://schemas.openxmlformats.org/officeDocument/2006/relationships/image" Target="../media/image55.png"/><Relationship Id="rId7" Type="http://schemas.openxmlformats.org/officeDocument/2006/relationships/image" Target="../media/image74.png"/><Relationship Id="rId8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C82F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7"/>
          <p:cNvSpPr txBox="1"/>
          <p:nvPr>
            <p:ph type="ctrTitle"/>
          </p:nvPr>
        </p:nvSpPr>
        <p:spPr>
          <a:xfrm>
            <a:off x="223425" y="1268450"/>
            <a:ext cx="117456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ru-RU">
                <a:latin typeface="Andika"/>
                <a:ea typeface="Andika"/>
                <a:cs typeface="Andika"/>
                <a:sym typeface="Andika"/>
              </a:rPr>
              <a:t>Інформатика 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ru-RU">
                <a:latin typeface="Andika"/>
                <a:ea typeface="Andika"/>
                <a:cs typeface="Andika"/>
                <a:sym typeface="Andika"/>
              </a:rPr>
              <a:t>в Новій українській школі</a:t>
            </a:r>
            <a:endParaRPr sz="4000"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57" name="Google Shape;657;p77"/>
          <p:cNvSpPr txBox="1"/>
          <p:nvPr/>
        </p:nvSpPr>
        <p:spPr>
          <a:xfrm>
            <a:off x="901775" y="5027650"/>
            <a:ext cx="105345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Andika"/>
                <a:ea typeface="Andika"/>
                <a:cs typeface="Andika"/>
                <a:sym typeface="Andika"/>
              </a:rPr>
              <a:t>Оксана Пасічник,</a:t>
            </a:r>
            <a:endParaRPr b="1" sz="1800">
              <a:solidFill>
                <a:schemeClr val="lt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ndika"/>
                <a:ea typeface="Andika"/>
                <a:cs typeface="Andika"/>
                <a:sym typeface="Andika"/>
              </a:rPr>
              <a:t>учителька інформатики ліцею "Сихівський" (м.Львів), учасниця робочих груп з розробки Державних стандартів освіти НУШ (початкової та базової) інформатичної освітньої галузі,</a:t>
            </a:r>
            <a:endParaRPr sz="1800">
              <a:solidFill>
                <a:schemeClr val="lt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ndika"/>
                <a:ea typeface="Andika"/>
                <a:cs typeface="Andika"/>
                <a:sym typeface="Andika"/>
              </a:rPr>
              <a:t>авторка проекту ДистОсвіта - дистанційне навчання інформатики</a:t>
            </a:r>
            <a:endParaRPr sz="1800">
              <a:solidFill>
                <a:schemeClr val="lt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ndika"/>
                <a:ea typeface="Andika"/>
                <a:cs typeface="Andika"/>
                <a:sym typeface="Andika"/>
              </a:rPr>
              <a:t>консультантка з онлайнового навчання Європейського центру Вергеланда</a:t>
            </a:r>
            <a:endParaRPr sz="1800">
              <a:solidFill>
                <a:schemeClr val="lt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6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300"/>
              <a:buNone/>
            </a:pPr>
            <a:r>
              <a:rPr lang="ru-RU"/>
              <a:t>Орієнтири для оцінювання – 9 клас</a:t>
            </a:r>
            <a:endParaRPr/>
          </a:p>
        </p:txBody>
      </p:sp>
      <p:sp>
        <p:nvSpPr>
          <p:cNvPr id="787" name="Google Shape;787;p86"/>
          <p:cNvSpPr txBox="1"/>
          <p:nvPr/>
        </p:nvSpPr>
        <p:spPr>
          <a:xfrm>
            <a:off x="1464415" y="5189536"/>
            <a:ext cx="42879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Розробляє й застосовує критерії для оцінювання й вибору комп’ютерної системи та/або її компонентів для заданої задачі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[9 ІФО 3.1.1-3].</a:t>
            </a:r>
            <a:endParaRPr sz="1900"/>
          </a:p>
        </p:txBody>
      </p:sp>
      <p:sp>
        <p:nvSpPr>
          <p:cNvPr id="788" name="Google Shape;788;p86"/>
          <p:cNvSpPr txBox="1"/>
          <p:nvPr/>
        </p:nvSpPr>
        <p:spPr>
          <a:xfrm>
            <a:off x="1464415" y="1924296"/>
            <a:ext cx="4052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Цікавиться новими цифровими пристроями, їх можливостями й функціями й досліджує їх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[9 ІФО 3.1.1-1].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6"/>
          <p:cNvSpPr txBox="1"/>
          <p:nvPr/>
        </p:nvSpPr>
        <p:spPr>
          <a:xfrm>
            <a:off x="6528323" y="1921025"/>
            <a:ext cx="453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Обґрунтовує вибір апаратного чи програмного способу розв’язання задачі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[9 ІФО 3.1.1-2].</a:t>
            </a:r>
            <a:endParaRPr sz="1900"/>
          </a:p>
        </p:txBody>
      </p:sp>
      <p:sp>
        <p:nvSpPr>
          <p:cNvPr id="790" name="Google Shape;790;p86"/>
          <p:cNvSpPr txBox="1"/>
          <p:nvPr/>
        </p:nvSpPr>
        <p:spPr>
          <a:xfrm>
            <a:off x="6547572" y="5163980"/>
            <a:ext cx="4995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Пояснює функціональне призначення, основні характеристики та взаємозв’язок складових інформаційних систем, зокрема роботизованих, і мереж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[9 ІФО 3.1.2-1]</a:t>
            </a:r>
            <a:endParaRPr sz="1900"/>
          </a:p>
        </p:txBody>
      </p:sp>
      <p:grpSp>
        <p:nvGrpSpPr>
          <p:cNvPr id="791" name="Google Shape;791;p86"/>
          <p:cNvGrpSpPr/>
          <p:nvPr/>
        </p:nvGrpSpPr>
        <p:grpSpPr>
          <a:xfrm>
            <a:off x="1464415" y="3380850"/>
            <a:ext cx="1512300" cy="1512300"/>
            <a:chOff x="1109790" y="3082676"/>
            <a:chExt cx="1512300" cy="1512300"/>
          </a:xfrm>
        </p:grpSpPr>
        <p:sp>
          <p:nvSpPr>
            <p:cNvPr id="792" name="Google Shape;792;p86"/>
            <p:cNvSpPr/>
            <p:nvPr/>
          </p:nvSpPr>
          <p:spPr>
            <a:xfrm>
              <a:off x="1217874" y="3190760"/>
              <a:ext cx="1296000" cy="1296000"/>
            </a:xfrm>
            <a:prstGeom prst="diamond">
              <a:avLst/>
            </a:prstGeom>
            <a:solidFill>
              <a:srgbClr val="A0C82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6"/>
            <p:cNvSpPr/>
            <p:nvPr/>
          </p:nvSpPr>
          <p:spPr>
            <a:xfrm>
              <a:off x="1109790" y="3082676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rgbClr val="A0C8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" name="Google Shape;794;p86"/>
          <p:cNvGrpSpPr/>
          <p:nvPr/>
        </p:nvGrpSpPr>
        <p:grpSpPr>
          <a:xfrm>
            <a:off x="5345428" y="3380850"/>
            <a:ext cx="1512300" cy="1512300"/>
            <a:chOff x="3808240" y="3082676"/>
            <a:chExt cx="1512300" cy="1512300"/>
          </a:xfrm>
        </p:grpSpPr>
        <p:sp>
          <p:nvSpPr>
            <p:cNvPr id="795" name="Google Shape;795;p86"/>
            <p:cNvSpPr/>
            <p:nvPr/>
          </p:nvSpPr>
          <p:spPr>
            <a:xfrm>
              <a:off x="3916324" y="3190760"/>
              <a:ext cx="1296000" cy="1296000"/>
            </a:xfrm>
            <a:prstGeom prst="diamond">
              <a:avLst/>
            </a:prstGeom>
            <a:solidFill>
              <a:srgbClr val="A0C82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6"/>
            <p:cNvSpPr/>
            <p:nvPr/>
          </p:nvSpPr>
          <p:spPr>
            <a:xfrm>
              <a:off x="3808240" y="3082676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rgbClr val="A0C8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86"/>
          <p:cNvGrpSpPr/>
          <p:nvPr/>
        </p:nvGrpSpPr>
        <p:grpSpPr>
          <a:xfrm>
            <a:off x="9226441" y="3380850"/>
            <a:ext cx="1512300" cy="1512300"/>
            <a:chOff x="6506690" y="3082676"/>
            <a:chExt cx="1512300" cy="1512300"/>
          </a:xfrm>
        </p:grpSpPr>
        <p:sp>
          <p:nvSpPr>
            <p:cNvPr id="798" name="Google Shape;798;p86"/>
            <p:cNvSpPr/>
            <p:nvPr/>
          </p:nvSpPr>
          <p:spPr>
            <a:xfrm>
              <a:off x="6614774" y="3190760"/>
              <a:ext cx="1296000" cy="12960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6"/>
            <p:cNvSpPr/>
            <p:nvPr/>
          </p:nvSpPr>
          <p:spPr>
            <a:xfrm>
              <a:off x="6506690" y="3082676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86"/>
          <p:cNvGrpSpPr/>
          <p:nvPr/>
        </p:nvGrpSpPr>
        <p:grpSpPr>
          <a:xfrm>
            <a:off x="7285935" y="2961426"/>
            <a:ext cx="1512300" cy="1512300"/>
            <a:chOff x="5157465" y="2663252"/>
            <a:chExt cx="1512300" cy="1512300"/>
          </a:xfrm>
        </p:grpSpPr>
        <p:sp>
          <p:nvSpPr>
            <p:cNvPr id="801" name="Google Shape;801;p86"/>
            <p:cNvSpPr/>
            <p:nvPr/>
          </p:nvSpPr>
          <p:spPr>
            <a:xfrm>
              <a:off x="5265549" y="2771336"/>
              <a:ext cx="1296000" cy="1296000"/>
            </a:xfrm>
            <a:prstGeom prst="diamond">
              <a:avLst/>
            </a:prstGeom>
            <a:solidFill>
              <a:srgbClr val="00B0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6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3" name="Google Shape;803;p86"/>
          <p:cNvGrpSpPr/>
          <p:nvPr/>
        </p:nvGrpSpPr>
        <p:grpSpPr>
          <a:xfrm>
            <a:off x="3404921" y="2961426"/>
            <a:ext cx="1512300" cy="1512300"/>
            <a:chOff x="2459015" y="2663252"/>
            <a:chExt cx="1512300" cy="1512300"/>
          </a:xfrm>
        </p:grpSpPr>
        <p:sp>
          <p:nvSpPr>
            <p:cNvPr id="804" name="Google Shape;804;p86"/>
            <p:cNvSpPr/>
            <p:nvPr/>
          </p:nvSpPr>
          <p:spPr>
            <a:xfrm>
              <a:off x="2567099" y="2771336"/>
              <a:ext cx="1296000" cy="1296000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6"/>
            <p:cNvSpPr/>
            <p:nvPr/>
          </p:nvSpPr>
          <p:spPr>
            <a:xfrm>
              <a:off x="245901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6" name="Google Shape;806;p86"/>
          <p:cNvSpPr/>
          <p:nvPr/>
        </p:nvSpPr>
        <p:spPr>
          <a:xfrm>
            <a:off x="2048589" y="3984059"/>
            <a:ext cx="350551" cy="344353"/>
          </a:xfrm>
          <a:custGeom>
            <a:rect b="b" l="l" r="r" t="t"/>
            <a:pathLst>
              <a:path extrusionOk="0" h="3060919" w="3186824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86"/>
          <p:cNvSpPr/>
          <p:nvPr/>
        </p:nvSpPr>
        <p:spPr>
          <a:xfrm flipH="1">
            <a:off x="9749260" y="3984901"/>
            <a:ext cx="394151" cy="325150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86"/>
          <p:cNvSpPr/>
          <p:nvPr/>
        </p:nvSpPr>
        <p:spPr>
          <a:xfrm>
            <a:off x="5955924" y="3941205"/>
            <a:ext cx="293793" cy="388800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6"/>
          <p:cNvSpPr/>
          <p:nvPr/>
        </p:nvSpPr>
        <p:spPr>
          <a:xfrm rot="9834551">
            <a:off x="7838241" y="3576414"/>
            <a:ext cx="393861" cy="334510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86"/>
          <p:cNvSpPr/>
          <p:nvPr/>
        </p:nvSpPr>
        <p:spPr>
          <a:xfrm>
            <a:off x="3983240" y="3629028"/>
            <a:ext cx="350551" cy="269270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7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300"/>
              <a:buNone/>
            </a:pPr>
            <a:r>
              <a:rPr lang="ru-RU"/>
              <a:t>Конкретні результати</a:t>
            </a:r>
            <a:endParaRPr/>
          </a:p>
        </p:txBody>
      </p:sp>
      <p:sp>
        <p:nvSpPr>
          <p:cNvPr id="816" name="Google Shape;816;p87"/>
          <p:cNvSpPr txBox="1"/>
          <p:nvPr/>
        </p:nvSpPr>
        <p:spPr>
          <a:xfrm>
            <a:off x="873892" y="4240724"/>
            <a:ext cx="3398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Складає</a:t>
            </a: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простий план із точних та однозначних вказівок до дій виконавців, </a:t>
            </a:r>
            <a:r>
              <a:rPr b="1"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виявляє </a:t>
            </a: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 ньому помилки, оцінює відповідність </a:t>
            </a:r>
            <a:r>
              <a:rPr b="1"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очікуваному</a:t>
            </a: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результату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87"/>
          <p:cNvSpPr txBox="1"/>
          <p:nvPr/>
        </p:nvSpPr>
        <p:spPr>
          <a:xfrm>
            <a:off x="4722821" y="4201992"/>
            <a:ext cx="4374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Складає і налагоджує програмні проекти для розв’язання задач/проблем і творчого самовираження [6 ІФО 2.2.1].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Виявляє наполегливість, коли стикається з помилками і проблемами під час роботи над проєктом [6 ІФО 2.2.2]</a:t>
            </a:r>
            <a:endParaRPr sz="1900"/>
          </a:p>
        </p:txBody>
      </p:sp>
      <p:sp>
        <p:nvSpPr>
          <p:cNvPr id="818" name="Google Shape;818;p87"/>
          <p:cNvSpPr txBox="1"/>
          <p:nvPr/>
        </p:nvSpPr>
        <p:spPr>
          <a:xfrm>
            <a:off x="2932692" y="2138207"/>
            <a:ext cx="4005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Створює</a:t>
            </a: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згідно з планом або алгоритмом прості програми та налагоджує їх; 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Прогнозує</a:t>
            </a: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та формулює очікуваний результат створеної програми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7"/>
          <p:cNvSpPr txBox="1"/>
          <p:nvPr/>
        </p:nvSpPr>
        <p:spPr>
          <a:xfrm>
            <a:off x="6886012" y="1778587"/>
            <a:ext cx="5066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Налагоджує роботу проекту на підставі аналізу результатів його виконання й відгуків користувачів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[9 ІФО 2.2.1].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Справляється з викликами, усуває помилки і використовує їх як можливість для вдосконалення проекту чи власного розвитку [9 ІФО 2.2.2]</a:t>
            </a:r>
            <a:endParaRPr sz="1900"/>
          </a:p>
        </p:txBody>
      </p:sp>
      <p:sp>
        <p:nvSpPr>
          <p:cNvPr id="820" name="Google Shape;820;p87"/>
          <p:cNvSpPr/>
          <p:nvPr/>
        </p:nvSpPr>
        <p:spPr>
          <a:xfrm>
            <a:off x="988476" y="3461649"/>
            <a:ext cx="2160300" cy="7221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87"/>
          <p:cNvSpPr/>
          <p:nvPr/>
        </p:nvSpPr>
        <p:spPr>
          <a:xfrm>
            <a:off x="2932692" y="3461649"/>
            <a:ext cx="2160300" cy="7221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87"/>
          <p:cNvSpPr/>
          <p:nvPr/>
        </p:nvSpPr>
        <p:spPr>
          <a:xfrm>
            <a:off x="4876908" y="3461649"/>
            <a:ext cx="2160300" cy="722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87"/>
          <p:cNvSpPr/>
          <p:nvPr/>
        </p:nvSpPr>
        <p:spPr>
          <a:xfrm>
            <a:off x="6821124" y="3461649"/>
            <a:ext cx="2160300" cy="722100"/>
          </a:xfrm>
          <a:prstGeom prst="chevron">
            <a:avLst>
              <a:gd fmla="val 50000" name="adj"/>
            </a:avLst>
          </a:prstGeom>
          <a:solidFill>
            <a:srgbClr val="FFC000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87"/>
          <p:cNvSpPr txBox="1"/>
          <p:nvPr/>
        </p:nvSpPr>
        <p:spPr>
          <a:xfrm>
            <a:off x="1318959" y="360722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7"/>
          <p:cNvSpPr txBox="1"/>
          <p:nvPr/>
        </p:nvSpPr>
        <p:spPr>
          <a:xfrm>
            <a:off x="3252127" y="360722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3-4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7"/>
          <p:cNvSpPr txBox="1"/>
          <p:nvPr/>
        </p:nvSpPr>
        <p:spPr>
          <a:xfrm>
            <a:off x="5192915" y="360722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5-6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87"/>
          <p:cNvSpPr txBox="1"/>
          <p:nvPr/>
        </p:nvSpPr>
        <p:spPr>
          <a:xfrm>
            <a:off x="7133703" y="360722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7-9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7"/>
          <p:cNvSpPr txBox="1"/>
          <p:nvPr/>
        </p:nvSpPr>
        <p:spPr>
          <a:xfrm>
            <a:off x="9713584" y="4364875"/>
            <a:ext cx="123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7"/>
          <p:cNvSpPr/>
          <p:nvPr/>
        </p:nvSpPr>
        <p:spPr>
          <a:xfrm>
            <a:off x="8747327" y="3468957"/>
            <a:ext cx="2160300" cy="722100"/>
          </a:xfrm>
          <a:prstGeom prst="chevron">
            <a:avLst>
              <a:gd fmla="val 50000" name="adj"/>
            </a:avLst>
          </a:prstGeom>
          <a:solidFill>
            <a:srgbClr val="ED7D1F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7"/>
          <p:cNvSpPr txBox="1"/>
          <p:nvPr/>
        </p:nvSpPr>
        <p:spPr>
          <a:xfrm>
            <a:off x="8969829" y="3614535"/>
            <a:ext cx="174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10-12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7"/>
          <p:cNvSpPr/>
          <p:nvPr/>
        </p:nvSpPr>
        <p:spPr>
          <a:xfrm>
            <a:off x="122984" y="1208365"/>
            <a:ext cx="11974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Створює й налагоджує програмні проекти [ІФО 2.2]</a:t>
            </a:r>
            <a:endParaRPr sz="1900"/>
          </a:p>
        </p:txBody>
      </p:sp>
      <p:sp>
        <p:nvSpPr>
          <p:cNvPr id="832" name="Google Shape;832;p87"/>
          <p:cNvSpPr/>
          <p:nvPr/>
        </p:nvSpPr>
        <p:spPr>
          <a:xfrm rot="-2804142">
            <a:off x="9947639" y="4346182"/>
            <a:ext cx="316428" cy="313127"/>
          </a:xfrm>
          <a:custGeom>
            <a:rect b="b" l="l" r="r" t="t"/>
            <a:pathLst>
              <a:path extrusionOk="0" h="1788383" w="1807241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32B5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8"/>
          <p:cNvSpPr txBox="1"/>
          <p:nvPr>
            <p:ph idx="1" type="body"/>
          </p:nvPr>
        </p:nvSpPr>
        <p:spPr>
          <a:xfrm>
            <a:off x="323529" y="0"/>
            <a:ext cx="115731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700"/>
              <a:buNone/>
            </a:pPr>
            <a:r>
              <a:rPr lang="ru-RU" sz="3700"/>
              <a:t>Створює й налагоджує програмні проекти – навчальний поступ</a:t>
            </a:r>
            <a:endParaRPr sz="3700"/>
          </a:p>
        </p:txBody>
      </p:sp>
      <p:sp>
        <p:nvSpPr>
          <p:cNvPr id="838" name="Google Shape;838;p88"/>
          <p:cNvSpPr/>
          <p:nvPr/>
        </p:nvSpPr>
        <p:spPr>
          <a:xfrm>
            <a:off x="80569" y="1604797"/>
            <a:ext cx="2368800" cy="4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Укладає план дій для виконавця із точними та однозначними вказівками 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 ІФО 2-2.2-3]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Формулює очікуваний результат 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 ІФО 2-2.2-4]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Змінює послідовності дій для отримання іншого результату 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 ІФО 2-2.2-5]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Погоджується або спростовує факт досягнення результату 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 ІФО 2-2.2-6]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88"/>
          <p:cNvSpPr/>
          <p:nvPr/>
        </p:nvSpPr>
        <p:spPr>
          <a:xfrm>
            <a:off x="2462299" y="1604797"/>
            <a:ext cx="2675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Створює просту програму в навчальному середовищі на основі наданого алгоритму та налагоджує її 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 ІФО 2-2.2-1]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Формулює очікуваний результат виконання створеної програми для різних початкових даних / сценаріїв роботи програми [4 ІФО 2-2.2-2]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Порівнює отриманий результат програми з очікуваним [4 ІФО 2-2.2-3]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Висловлює припущення щодо причини отримання неочікуваного результату 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 ІФО 2-2.2-4]</a:t>
            </a:r>
            <a:endParaRPr sz="1900"/>
          </a:p>
        </p:txBody>
      </p:sp>
      <p:sp>
        <p:nvSpPr>
          <p:cNvPr id="840" name="Google Shape;840;p88"/>
          <p:cNvSpPr/>
          <p:nvPr/>
        </p:nvSpPr>
        <p:spPr>
          <a:xfrm>
            <a:off x="5150597" y="1604797"/>
            <a:ext cx="3059100" cy="4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Наводить приклади виконавців і команд, які вони виконують 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 ІФО 2.2.1-1]. 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Створює й виконує програмний проект у середовищі програмування (візуальне, блокове або інше, відповідне віку) 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 ІФО 2.2.1-2]. 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Виконує перевірку роботи програмного проекту на заданих прикладах і робить висновки щодо коректності його роботи [6 ІФО 2.2.1-3.]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Пропонує власні способи перевірки правильності роботи проекту [6 ІФО 2.2.1-4].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88"/>
          <p:cNvSpPr/>
          <p:nvPr/>
        </p:nvSpPr>
        <p:spPr>
          <a:xfrm>
            <a:off x="8208236" y="1604797"/>
            <a:ext cx="3983700" cy="5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Індивідуально і в групі розробляє програми, що містять команди з вкладеними структурами й даними різних типів [9 ІФО 2.2.1-1]. 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Розробляє й реалізує програмні проекти, які обробляють події 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 ІФО 2.2.1-2].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Використовує відповідні інструменти для самостійного налагодження програми </a:t>
            </a:r>
            <a:b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 ІФО 2.2.1-3].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Використовує ітеративний підхід до розробки програмного продукту (визначає проблему, генерує ідеї, розробляє, тестує й покращує рішення) для розв’язання задач [9 ІФО 2.2.1-4].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Створює, вдосконалює чи змінює вже створені програми для додавання нових можливостей, використання різних форм взаємодії з користувачем, враховуючи ризики [9 ІФО 2.2.1-5].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88"/>
          <p:cNvSpPr/>
          <p:nvPr/>
        </p:nvSpPr>
        <p:spPr>
          <a:xfrm>
            <a:off x="239349" y="1085707"/>
            <a:ext cx="2160300" cy="430800"/>
          </a:xfrm>
          <a:prstGeom prst="chevron">
            <a:avLst>
              <a:gd fmla="val 50000" name="adj"/>
            </a:avLst>
          </a:prstGeom>
          <a:solidFill>
            <a:srgbClr val="38D4CD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88"/>
          <p:cNvSpPr/>
          <p:nvPr/>
        </p:nvSpPr>
        <p:spPr>
          <a:xfrm>
            <a:off x="2826399" y="1085707"/>
            <a:ext cx="2160300" cy="430800"/>
          </a:xfrm>
          <a:prstGeom prst="chevron">
            <a:avLst>
              <a:gd fmla="val 50000" name="adj"/>
            </a:avLst>
          </a:prstGeom>
          <a:solidFill>
            <a:srgbClr val="16B7B8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88"/>
          <p:cNvSpPr/>
          <p:nvPr/>
        </p:nvSpPr>
        <p:spPr>
          <a:xfrm>
            <a:off x="5636269" y="1085707"/>
            <a:ext cx="2160300" cy="430800"/>
          </a:xfrm>
          <a:prstGeom prst="chevron">
            <a:avLst>
              <a:gd fmla="val 50000" name="adj"/>
            </a:avLst>
          </a:prstGeom>
          <a:solidFill>
            <a:srgbClr val="32B5D3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8"/>
          <p:cNvSpPr txBox="1"/>
          <p:nvPr/>
        </p:nvSpPr>
        <p:spPr>
          <a:xfrm>
            <a:off x="569832" y="108570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8"/>
          <p:cNvSpPr txBox="1"/>
          <p:nvPr/>
        </p:nvSpPr>
        <p:spPr>
          <a:xfrm>
            <a:off x="3145833" y="108570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3-4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88"/>
          <p:cNvSpPr txBox="1"/>
          <p:nvPr/>
        </p:nvSpPr>
        <p:spPr>
          <a:xfrm>
            <a:off x="5952276" y="108570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5-6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8"/>
          <p:cNvSpPr/>
          <p:nvPr/>
        </p:nvSpPr>
        <p:spPr>
          <a:xfrm>
            <a:off x="8888930" y="1085707"/>
            <a:ext cx="2160300" cy="430800"/>
          </a:xfrm>
          <a:prstGeom prst="chevron">
            <a:avLst>
              <a:gd fmla="val 50000" name="adj"/>
            </a:avLst>
          </a:prstGeom>
          <a:solidFill>
            <a:srgbClr val="179A9D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88"/>
          <p:cNvSpPr txBox="1"/>
          <p:nvPr/>
        </p:nvSpPr>
        <p:spPr>
          <a:xfrm>
            <a:off x="9204938" y="108570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7-9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9"/>
          <p:cNvSpPr txBox="1"/>
          <p:nvPr>
            <p:ph type="title"/>
          </p:nvPr>
        </p:nvSpPr>
        <p:spPr>
          <a:xfrm>
            <a:off x="1977875" y="226675"/>
            <a:ext cx="99804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Ключові компетентності НУШ</a:t>
            </a:r>
            <a:endParaRPr b="1" sz="2400"/>
          </a:p>
        </p:txBody>
      </p:sp>
      <p:sp>
        <p:nvSpPr>
          <p:cNvPr id="855" name="Google Shape;855;p89"/>
          <p:cNvSpPr txBox="1"/>
          <p:nvPr>
            <p:ph idx="2" type="body"/>
          </p:nvPr>
        </p:nvSpPr>
        <p:spPr>
          <a:xfrm>
            <a:off x="1448667" y="1367467"/>
            <a:ext cx="10743300" cy="85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700"/>
              </a:spcBef>
              <a:spcAft>
                <a:spcPts val="4000"/>
              </a:spcAft>
              <a:buNone/>
            </a:pPr>
            <a:r>
              <a:rPr lang="ru-RU" sz="1900">
                <a:latin typeface="Arial"/>
                <a:ea typeface="Arial"/>
                <a:cs typeface="Arial"/>
                <a:sym typeface="Arial"/>
              </a:rPr>
              <a:t>Новий Державний стандарт базової середньої освіти ґрунтується на </a:t>
            </a:r>
            <a:r>
              <a:rPr b="1" lang="ru-RU" sz="1900">
                <a:latin typeface="Arial"/>
                <a:ea typeface="Arial"/>
                <a:cs typeface="Arial"/>
                <a:sym typeface="Arial"/>
              </a:rPr>
              <a:t>компетентнісному </a:t>
            </a:r>
            <a:r>
              <a:rPr lang="ru-RU" sz="1900">
                <a:latin typeface="Arial"/>
                <a:ea typeface="Arial"/>
                <a:cs typeface="Arial"/>
                <a:sym typeface="Arial"/>
              </a:rPr>
              <a:t>підході і пропонує </a:t>
            </a:r>
            <a:r>
              <a:rPr b="1" lang="ru-RU" sz="1900">
                <a:latin typeface="Arial"/>
                <a:ea typeface="Arial"/>
                <a:cs typeface="Arial"/>
                <a:sym typeface="Arial"/>
              </a:rPr>
              <a:t>інструменти </a:t>
            </a:r>
            <a:r>
              <a:rPr lang="ru-RU" sz="1900">
                <a:latin typeface="Arial"/>
                <a:ea typeface="Arial"/>
                <a:cs typeface="Arial"/>
                <a:sym typeface="Arial"/>
              </a:rPr>
              <a:t>для перенесення цього підходу в </a:t>
            </a:r>
            <a:r>
              <a:rPr b="1" lang="ru-RU" sz="1900">
                <a:latin typeface="Arial"/>
                <a:ea typeface="Arial"/>
                <a:cs typeface="Arial"/>
                <a:sym typeface="Arial"/>
              </a:rPr>
              <a:t>навчальні програми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8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419300" cy="68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9"/>
          <p:cNvPicPr preferRelativeResize="0"/>
          <p:nvPr/>
        </p:nvPicPr>
        <p:blipFill rotWithShape="1">
          <a:blip r:embed="rId4">
            <a:alphaModFix/>
          </a:blip>
          <a:srcRect b="19854" l="0" r="0" t="19854"/>
          <a:stretch/>
        </p:blipFill>
        <p:spPr>
          <a:xfrm>
            <a:off x="-9525" y="365125"/>
            <a:ext cx="1789977" cy="1002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9"/>
          <p:cNvSpPr txBox="1"/>
          <p:nvPr>
            <p:ph idx="2" type="body"/>
          </p:nvPr>
        </p:nvSpPr>
        <p:spPr>
          <a:xfrm>
            <a:off x="7554500" y="2225475"/>
            <a:ext cx="4545300" cy="391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Екологічна компетентність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Інформаційно-комунікаційна компетентність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Навчання впродовж життя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Громадянські та соціальні компетентності,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Культурна компетентність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Підприємливість та фінансова грамотність</a:t>
            </a:r>
            <a:endParaRPr/>
          </a:p>
        </p:txBody>
      </p:sp>
      <p:sp>
        <p:nvSpPr>
          <p:cNvPr id="859" name="Google Shape;859;p89"/>
          <p:cNvSpPr txBox="1"/>
          <p:nvPr>
            <p:ph idx="2" type="body"/>
          </p:nvPr>
        </p:nvSpPr>
        <p:spPr>
          <a:xfrm>
            <a:off x="2114967" y="2225476"/>
            <a:ext cx="4644300" cy="36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Вільне володіння державною мовою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Здатність спілкуватися іноземними мовами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Математична компетентність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Компетентності в галузі природничих наук, техніки й технологій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0"/>
              </a:spcBef>
              <a:spcAft>
                <a:spcPts val="400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Інноваційність</a:t>
            </a:r>
            <a:endParaRPr/>
          </a:p>
        </p:txBody>
      </p:sp>
      <p:pic>
        <p:nvPicPr>
          <p:cNvPr id="860" name="Google Shape;860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2804" y="2271854"/>
            <a:ext cx="452153" cy="41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2805" y="2967622"/>
            <a:ext cx="452152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2800" y="3713967"/>
            <a:ext cx="452155" cy="45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2805" y="4569058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2805" y="5504541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02345" y="2228625"/>
            <a:ext cx="452154" cy="45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02345" y="2918642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18844" y="3608668"/>
            <a:ext cx="419128" cy="45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2329" y="4245198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02329" y="4881697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02328" y="5571754"/>
            <a:ext cx="452154" cy="452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89"/>
          <p:cNvGrpSpPr/>
          <p:nvPr/>
        </p:nvGrpSpPr>
        <p:grpSpPr>
          <a:xfrm>
            <a:off x="1662799" y="5975158"/>
            <a:ext cx="10230378" cy="809489"/>
            <a:chOff x="1662799" y="5975158"/>
            <a:chExt cx="10230378" cy="809489"/>
          </a:xfrm>
        </p:grpSpPr>
        <p:pic>
          <p:nvPicPr>
            <p:cNvPr id="872" name="Google Shape;872;p8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9542386" y="5975158"/>
              <a:ext cx="1245640" cy="809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8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699193" y="6079490"/>
              <a:ext cx="1291493" cy="60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8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728193" y="6079491"/>
              <a:ext cx="1419300" cy="600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89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662799" y="6063429"/>
              <a:ext cx="869595" cy="632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8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084094" y="6063433"/>
              <a:ext cx="634207" cy="632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89"/>
            <p:cNvPicPr preferRelativeResize="0"/>
            <p:nvPr/>
          </p:nvPicPr>
          <p:blipFill rotWithShape="1">
            <a:blip r:embed="rId21">
              <a:alphaModFix/>
            </a:blip>
            <a:srcRect b="0" l="11643" r="11094" t="0"/>
            <a:stretch/>
          </p:blipFill>
          <p:spPr>
            <a:xfrm>
              <a:off x="4270001" y="6050000"/>
              <a:ext cx="906493" cy="659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89"/>
            <p:cNvPicPr preferRelativeResize="0"/>
            <p:nvPr/>
          </p:nvPicPr>
          <p:blipFill rotWithShape="1">
            <a:blip r:embed="rId22">
              <a:alphaModFix/>
            </a:blip>
            <a:srcRect b="0" l="15282" r="16341" t="0"/>
            <a:stretch/>
          </p:blipFill>
          <p:spPr>
            <a:xfrm>
              <a:off x="11339726" y="5975166"/>
              <a:ext cx="553452" cy="809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0"/>
          <p:cNvSpPr txBox="1"/>
          <p:nvPr>
            <p:ph idx="1" type="body"/>
          </p:nvPr>
        </p:nvSpPr>
        <p:spPr>
          <a:xfrm>
            <a:off x="0" y="0"/>
            <a:ext cx="12192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b="1" lang="ru-RU">
                <a:solidFill>
                  <a:schemeClr val="accent6"/>
                </a:solidFill>
              </a:rPr>
              <a:t>Ключові компетентності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84" name="Google Shape;884;p90"/>
          <p:cNvSpPr txBox="1"/>
          <p:nvPr>
            <p:ph idx="2" type="body"/>
          </p:nvPr>
        </p:nvSpPr>
        <p:spPr>
          <a:xfrm>
            <a:off x="0" y="778975"/>
            <a:ext cx="12192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</a:pPr>
            <a:r>
              <a:rPr lang="ru-RU">
                <a:solidFill>
                  <a:srgbClr val="757575"/>
                </a:solidFill>
              </a:rPr>
              <a:t>Розвиток ключових компетентностей в інформатичній освіті</a:t>
            </a:r>
            <a:endParaRPr>
              <a:solidFill>
                <a:srgbClr val="757575"/>
              </a:solidFill>
            </a:endParaRPr>
          </a:p>
        </p:txBody>
      </p:sp>
      <p:sp>
        <p:nvSpPr>
          <p:cNvPr id="885" name="Google Shape;885;p90"/>
          <p:cNvSpPr/>
          <p:nvPr/>
        </p:nvSpPr>
        <p:spPr>
          <a:xfrm>
            <a:off x="1192896" y="1291083"/>
            <a:ext cx="104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висловлюватись і дискутувати на тему сучасних цифрових технологій з використанням відповідної термінології;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886" name="Google Shape;886;p90"/>
          <p:cNvSpPr/>
          <p:nvPr/>
        </p:nvSpPr>
        <p:spPr>
          <a:xfrm>
            <a:off x="1192896" y="1884040"/>
            <a:ext cx="1041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оперувати міжнародною термінологією у сфері інформаційних технологій;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887" name="Google Shape;887;p90"/>
          <p:cNvSpPr/>
          <p:nvPr/>
        </p:nvSpPr>
        <p:spPr>
          <a:xfrm>
            <a:off x="1192896" y="2230597"/>
            <a:ext cx="104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створювати математичні моделі об’єктів і процесів для розв’язування задач різних предметних галузей засобами цифрових технологій;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888" name="Google Shape;888;p90"/>
          <p:cNvSpPr/>
          <p:nvPr/>
        </p:nvSpPr>
        <p:spPr>
          <a:xfrm>
            <a:off x="1192900" y="2823550"/>
            <a:ext cx="10999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будувати й використовувати інформаційні моделі об’єктів, явищ і процесів для розв’язання проблем реального й віртуального світу, проведення експериментів і досліджень;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89" name="Google Shape;889;p90"/>
          <p:cNvSpPr/>
          <p:nvPr/>
        </p:nvSpPr>
        <p:spPr>
          <a:xfrm>
            <a:off x="1192896" y="3464910"/>
            <a:ext cx="1041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генерувати й реалізовувати ідеї з використанням цифрових технологій; 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90" name="Google Shape;890;p90"/>
          <p:cNvSpPr/>
          <p:nvPr/>
        </p:nvSpPr>
        <p:spPr>
          <a:xfrm>
            <a:off x="1192896" y="3811467"/>
            <a:ext cx="104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визнання необхідності застосування екологічних засад використання й утилізації цифрових пристроїв;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91" name="Google Shape;891;p90"/>
          <p:cNvSpPr/>
          <p:nvPr/>
        </p:nvSpPr>
        <p:spPr>
          <a:xfrm>
            <a:off x="1189427" y="4404423"/>
            <a:ext cx="1045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розв’язувати проблеми з використанням цифрових пристроїв, інформаційно- комунікаційних технологій для розвитку, власного й суспільного добробуту;</a:t>
            </a:r>
            <a:endParaRPr sz="2100"/>
          </a:p>
        </p:txBody>
      </p:sp>
      <p:sp>
        <p:nvSpPr>
          <p:cNvPr id="892" name="Google Shape;892;p90"/>
          <p:cNvSpPr/>
          <p:nvPr/>
        </p:nvSpPr>
        <p:spPr>
          <a:xfrm>
            <a:off x="1189425" y="4997380"/>
            <a:ext cx="10455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прагнення самостійно опановувати нові інформаційні технології й цифрові інструменти;</a:t>
            </a:r>
            <a:endParaRPr sz="2100"/>
          </a:p>
        </p:txBody>
      </p:sp>
      <p:sp>
        <p:nvSpPr>
          <p:cNvPr id="893" name="Google Shape;893;p90"/>
          <p:cNvSpPr/>
          <p:nvPr/>
        </p:nvSpPr>
        <p:spPr>
          <a:xfrm>
            <a:off x="1192896" y="5429537"/>
            <a:ext cx="1041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дотримуватись принципів цифрового громадянства;</a:t>
            </a:r>
            <a:endParaRPr sz="2100"/>
          </a:p>
        </p:txBody>
      </p:sp>
      <p:sp>
        <p:nvSpPr>
          <p:cNvPr id="894" name="Google Shape;894;p90"/>
          <p:cNvSpPr/>
          <p:nvPr/>
        </p:nvSpPr>
        <p:spPr>
          <a:xfrm>
            <a:off x="1192892" y="5776093"/>
            <a:ext cx="10413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створювати різнопланові медіапродукти з використанням інформаційних технологій;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95" name="Google Shape;895;p90"/>
          <p:cNvSpPr/>
          <p:nvPr/>
        </p:nvSpPr>
        <p:spPr>
          <a:xfrm>
            <a:off x="1189427" y="6207850"/>
            <a:ext cx="1045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</a:rPr>
              <a:t>ідентифікувати можливості цифрових технологій і пристроїв для створення цінностей, ведення діяльності й розвитку підприємливості;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896" name="Google Shape;8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41" y="1450032"/>
            <a:ext cx="439078" cy="40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42" y="1909750"/>
            <a:ext cx="439078" cy="43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42" y="2405723"/>
            <a:ext cx="439078" cy="43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42" y="2901697"/>
            <a:ext cx="439077" cy="43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2" y="3397670"/>
            <a:ext cx="439077" cy="43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442" y="3893643"/>
            <a:ext cx="439077" cy="43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442" y="4389606"/>
            <a:ext cx="439077" cy="43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477" y="4885579"/>
            <a:ext cx="407008" cy="43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9442" y="5381554"/>
            <a:ext cx="439077" cy="43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9442" y="5877527"/>
            <a:ext cx="439077" cy="43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9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9442" y="6373501"/>
            <a:ext cx="439077" cy="43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1"/>
          <p:cNvSpPr txBox="1"/>
          <p:nvPr>
            <p:ph type="title"/>
          </p:nvPr>
        </p:nvSpPr>
        <p:spPr>
          <a:xfrm>
            <a:off x="1977875" y="226675"/>
            <a:ext cx="99804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Освітні галузі НУШ</a:t>
            </a:r>
            <a:endParaRPr b="1" sz="2400"/>
          </a:p>
        </p:txBody>
      </p:sp>
      <p:sp>
        <p:nvSpPr>
          <p:cNvPr id="912" name="Google Shape;912;p91"/>
          <p:cNvSpPr txBox="1"/>
          <p:nvPr>
            <p:ph idx="2" type="body"/>
          </p:nvPr>
        </p:nvSpPr>
        <p:spPr>
          <a:xfrm>
            <a:off x="1448667" y="1367467"/>
            <a:ext cx="10743300" cy="85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700"/>
              </a:spcBef>
              <a:spcAft>
                <a:spcPts val="4000"/>
              </a:spcAft>
              <a:buNone/>
            </a:pPr>
            <a:r>
              <a:rPr lang="ru-RU" sz="1900">
                <a:latin typeface="Arial"/>
                <a:ea typeface="Arial"/>
                <a:cs typeface="Arial"/>
                <a:sym typeface="Arial"/>
              </a:rPr>
              <a:t>У Державному стандарті немає поділу на предмети, натомість є освітні галузі – це означає, що розробники освітніх та навчальних програм зможуть як втілювати певну навчальну галузь через окремий предмет, так і комбінувати їх для інтеграції. 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3" name="Google Shape;913;p9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419300" cy="68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1"/>
          <p:cNvPicPr preferRelativeResize="0"/>
          <p:nvPr/>
        </p:nvPicPr>
        <p:blipFill rotWithShape="1">
          <a:blip r:embed="rId4">
            <a:alphaModFix/>
          </a:blip>
          <a:srcRect b="19854" l="0" r="0" t="19854"/>
          <a:stretch/>
        </p:blipFill>
        <p:spPr>
          <a:xfrm>
            <a:off x="-9525" y="365125"/>
            <a:ext cx="1789977" cy="100204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1"/>
          <p:cNvSpPr txBox="1"/>
          <p:nvPr>
            <p:ph idx="2" type="body"/>
          </p:nvPr>
        </p:nvSpPr>
        <p:spPr>
          <a:xfrm>
            <a:off x="7554500" y="2779000"/>
            <a:ext cx="4545300" cy="391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Соціальна і здоров’язбережувальна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Громадянська та історична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Фізкультурна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Мистецька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91"/>
          <p:cNvSpPr txBox="1"/>
          <p:nvPr>
            <p:ph idx="2" type="body"/>
          </p:nvPr>
        </p:nvSpPr>
        <p:spPr>
          <a:xfrm>
            <a:off x="2114967" y="2779001"/>
            <a:ext cx="4644300" cy="36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Мовно-літературна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Математична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Природнича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Технологічна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0"/>
              </a:spcBef>
              <a:spcAft>
                <a:spcPts val="4000"/>
              </a:spcAft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Інформатична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7" name="Google Shape;91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2804" y="2822213"/>
            <a:ext cx="452153" cy="41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2800" y="3558925"/>
            <a:ext cx="452155" cy="45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2805" y="4332950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2805" y="5026200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2345" y="2778983"/>
            <a:ext cx="452154" cy="45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02354" y="3554906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02329" y="5336480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62812" y="5788633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2342" y="4491206"/>
            <a:ext cx="452167" cy="49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2"/>
          <p:cNvSpPr txBox="1"/>
          <p:nvPr>
            <p:ph idx="1" type="body"/>
          </p:nvPr>
        </p:nvSpPr>
        <p:spPr>
          <a:xfrm>
            <a:off x="0" y="-14018"/>
            <a:ext cx="121920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</a:pPr>
            <a:r>
              <a:rPr b="1" lang="ru-RU" sz="4300">
                <a:solidFill>
                  <a:schemeClr val="accent6"/>
                </a:solidFill>
              </a:rPr>
              <a:t>Цифрова компетентність в освітніх галузях</a:t>
            </a:r>
            <a:endParaRPr b="1" sz="4300">
              <a:solidFill>
                <a:schemeClr val="accent6"/>
              </a:solidFill>
            </a:endParaRPr>
          </a:p>
        </p:txBody>
      </p:sp>
      <p:sp>
        <p:nvSpPr>
          <p:cNvPr id="931" name="Google Shape;931;p92"/>
          <p:cNvSpPr/>
          <p:nvPr/>
        </p:nvSpPr>
        <p:spPr>
          <a:xfrm>
            <a:off x="1550475" y="1022050"/>
            <a:ext cx="106416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900">
                <a:solidFill>
                  <a:schemeClr val="dk1"/>
                </a:solidFill>
              </a:rPr>
              <a:t>грамотно і безпечно комунікувати в інформаційному просторі; 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1200">
                <a:solidFill>
                  <a:schemeClr val="dk1"/>
                </a:solidFill>
              </a:rPr>
              <a:t>	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900">
                <a:solidFill>
                  <a:schemeClr val="dk1"/>
                </a:solidFill>
              </a:rPr>
              <a:t>діяти за алгоритмом та складати алгоритми;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900">
                <a:solidFill>
                  <a:schemeClr val="dk1"/>
                </a:solidFill>
              </a:rPr>
              <a:t>досліджувати довкілля, використовуючи сучасні цифрові технології і пристрої;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900">
                <a:solidFill>
                  <a:schemeClr val="dk1"/>
                </a:solidFill>
              </a:rPr>
              <a:t>використовувати цифрові технології в сучасному виробництві, зокрема, робототехніці тощо;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900">
                <a:solidFill>
                  <a:schemeClr val="dk1"/>
                </a:solidFill>
              </a:rPr>
              <a:t>розв’язувати проблеми з використанням цифрових пристроїв, цифрових технологій для розвитку, власного й суспільного добробуту;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900">
                <a:solidFill>
                  <a:schemeClr val="dk1"/>
                </a:solidFill>
              </a:rPr>
              <a:t>безпечно застосовувати цифрові технології у повсякденному житті (+цифровий добробут);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900">
                <a:solidFill>
                  <a:schemeClr val="dk1"/>
                </a:solidFill>
              </a:rPr>
              <a:t>дотримуватися авторського права та етичних норм у роботі з інформацією та під час онлайн-спілкування (+цифрове громадянство);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900">
                <a:solidFill>
                  <a:schemeClr val="dk1"/>
                </a:solidFill>
              </a:rPr>
              <a:t>використовувати комп’ютерні технології, тренажерні пристрої для поліпшення та оцінювання власного фізичного стану, моніторингу рухової та ігрової активності;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1900">
                <a:solidFill>
                  <a:schemeClr val="dk1"/>
                </a:solidFill>
              </a:rPr>
              <a:t>застосовувати цифрові технології для створення, презентації/самопрезентації й популяризації художніх образів, мистецьких ідей;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932" name="Google Shape;93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337" y="1164546"/>
            <a:ext cx="452153" cy="41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303" y="1713660"/>
            <a:ext cx="414800" cy="4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338" y="2186120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1338" y="2695939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345" y="3926351"/>
            <a:ext cx="452154" cy="45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1329" y="4554419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1329" y="6018422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345" y="3298258"/>
            <a:ext cx="452154" cy="45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1317" y="5266754"/>
            <a:ext cx="452167" cy="49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9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419300" cy="68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3"/>
          <p:cNvPicPr preferRelativeResize="0"/>
          <p:nvPr/>
        </p:nvPicPr>
        <p:blipFill rotWithShape="1">
          <a:blip r:embed="rId4">
            <a:alphaModFix/>
          </a:blip>
          <a:srcRect b="19854" l="0" r="0" t="19854"/>
          <a:stretch/>
        </p:blipFill>
        <p:spPr>
          <a:xfrm>
            <a:off x="-9525" y="365125"/>
            <a:ext cx="1789977" cy="100204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93"/>
          <p:cNvSpPr txBox="1"/>
          <p:nvPr>
            <p:ph idx="4294967295" type="title"/>
          </p:nvPr>
        </p:nvSpPr>
        <p:spPr>
          <a:xfrm>
            <a:off x="1977875" y="226675"/>
            <a:ext cx="99804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Від Стандарту до Уроку</a:t>
            </a:r>
            <a:endParaRPr b="1" sz="2400"/>
          </a:p>
        </p:txBody>
      </p:sp>
      <p:grpSp>
        <p:nvGrpSpPr>
          <p:cNvPr id="948" name="Google Shape;948;p93"/>
          <p:cNvGrpSpPr/>
          <p:nvPr/>
        </p:nvGrpSpPr>
        <p:grpSpPr>
          <a:xfrm>
            <a:off x="5813218" y="3399437"/>
            <a:ext cx="1704830" cy="455480"/>
            <a:chOff x="5134372" y="3131004"/>
            <a:chExt cx="1431908" cy="315692"/>
          </a:xfrm>
        </p:grpSpPr>
        <p:sp>
          <p:nvSpPr>
            <p:cNvPr id="949" name="Google Shape;949;p93"/>
            <p:cNvSpPr/>
            <p:nvPr/>
          </p:nvSpPr>
          <p:spPr>
            <a:xfrm>
              <a:off x="5208323" y="3177330"/>
              <a:ext cx="1258310" cy="222812"/>
            </a:xfrm>
            <a:custGeom>
              <a:rect b="b" l="l" r="r" t="t"/>
              <a:pathLst>
                <a:path extrusionOk="0" h="199384" w="1258310">
                  <a:moveTo>
                    <a:pt x="0" y="0"/>
                  </a:moveTo>
                  <a:lnTo>
                    <a:pt x="1258310" y="0"/>
                  </a:lnTo>
                  <a:cubicBezTo>
                    <a:pt x="1210685" y="75986"/>
                    <a:pt x="1213065" y="130541"/>
                    <a:pt x="1258310" y="199384"/>
                  </a:cubicBezTo>
                  <a:lnTo>
                    <a:pt x="0" y="199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3"/>
            <p:cNvSpPr/>
            <p:nvPr/>
          </p:nvSpPr>
          <p:spPr>
            <a:xfrm>
              <a:off x="5134372" y="3131004"/>
              <a:ext cx="1431908" cy="315692"/>
            </a:xfrm>
            <a:custGeom>
              <a:rect b="b" l="l" r="r" t="t"/>
              <a:pathLst>
                <a:path extrusionOk="0" h="315692" w="1431908">
                  <a:moveTo>
                    <a:pt x="62289" y="0"/>
                  </a:moveTo>
                  <a:lnTo>
                    <a:pt x="1371331" y="0"/>
                  </a:lnTo>
                  <a:cubicBezTo>
                    <a:pt x="1388532" y="0"/>
                    <a:pt x="1404104" y="6972"/>
                    <a:pt x="1415376" y="18244"/>
                  </a:cubicBezTo>
                  <a:lnTo>
                    <a:pt x="1431908" y="58155"/>
                  </a:lnTo>
                  <a:lnTo>
                    <a:pt x="100375" y="58155"/>
                  </a:lnTo>
                  <a:cubicBezTo>
                    <a:pt x="85781" y="58155"/>
                    <a:pt x="73951" y="69985"/>
                    <a:pt x="73951" y="84579"/>
                  </a:cubicBezTo>
                  <a:lnTo>
                    <a:pt x="73951" y="231114"/>
                  </a:lnTo>
                  <a:cubicBezTo>
                    <a:pt x="73951" y="245708"/>
                    <a:pt x="85781" y="257538"/>
                    <a:pt x="100375" y="257538"/>
                  </a:cubicBezTo>
                  <a:lnTo>
                    <a:pt x="1431907" y="257538"/>
                  </a:lnTo>
                  <a:lnTo>
                    <a:pt x="1415376" y="297448"/>
                  </a:lnTo>
                  <a:cubicBezTo>
                    <a:pt x="1404104" y="308720"/>
                    <a:pt x="1388532" y="315692"/>
                    <a:pt x="1371331" y="315692"/>
                  </a:cubicBezTo>
                  <a:lnTo>
                    <a:pt x="62289" y="315692"/>
                  </a:lnTo>
                  <a:cubicBezTo>
                    <a:pt x="27888" y="315692"/>
                    <a:pt x="0" y="287804"/>
                    <a:pt x="0" y="253403"/>
                  </a:cubicBezTo>
                  <a:lnTo>
                    <a:pt x="0" y="62289"/>
                  </a:lnTo>
                  <a:cubicBezTo>
                    <a:pt x="0" y="27888"/>
                    <a:pt x="27888" y="0"/>
                    <a:pt x="62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p93"/>
          <p:cNvGrpSpPr/>
          <p:nvPr/>
        </p:nvGrpSpPr>
        <p:grpSpPr>
          <a:xfrm>
            <a:off x="5951657" y="3900072"/>
            <a:ext cx="1704830" cy="455480"/>
            <a:chOff x="5134372" y="3131004"/>
            <a:chExt cx="1431908" cy="315692"/>
          </a:xfrm>
        </p:grpSpPr>
        <p:sp>
          <p:nvSpPr>
            <p:cNvPr id="952" name="Google Shape;952;p93"/>
            <p:cNvSpPr/>
            <p:nvPr/>
          </p:nvSpPr>
          <p:spPr>
            <a:xfrm>
              <a:off x="5208323" y="3177330"/>
              <a:ext cx="1258310" cy="222812"/>
            </a:xfrm>
            <a:custGeom>
              <a:rect b="b" l="l" r="r" t="t"/>
              <a:pathLst>
                <a:path extrusionOk="0" h="199384" w="1258310">
                  <a:moveTo>
                    <a:pt x="0" y="0"/>
                  </a:moveTo>
                  <a:lnTo>
                    <a:pt x="1258310" y="0"/>
                  </a:lnTo>
                  <a:cubicBezTo>
                    <a:pt x="1210685" y="75986"/>
                    <a:pt x="1213065" y="130541"/>
                    <a:pt x="1258310" y="199384"/>
                  </a:cubicBezTo>
                  <a:lnTo>
                    <a:pt x="0" y="199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3"/>
            <p:cNvSpPr/>
            <p:nvPr/>
          </p:nvSpPr>
          <p:spPr>
            <a:xfrm>
              <a:off x="5134372" y="3131004"/>
              <a:ext cx="1431908" cy="315692"/>
            </a:xfrm>
            <a:custGeom>
              <a:rect b="b" l="l" r="r" t="t"/>
              <a:pathLst>
                <a:path extrusionOk="0" h="315692" w="1431908">
                  <a:moveTo>
                    <a:pt x="62289" y="0"/>
                  </a:moveTo>
                  <a:lnTo>
                    <a:pt x="1371331" y="0"/>
                  </a:lnTo>
                  <a:cubicBezTo>
                    <a:pt x="1388532" y="0"/>
                    <a:pt x="1404104" y="6972"/>
                    <a:pt x="1415376" y="18244"/>
                  </a:cubicBezTo>
                  <a:lnTo>
                    <a:pt x="1431908" y="58155"/>
                  </a:lnTo>
                  <a:lnTo>
                    <a:pt x="100375" y="58155"/>
                  </a:lnTo>
                  <a:cubicBezTo>
                    <a:pt x="85781" y="58155"/>
                    <a:pt x="73951" y="69985"/>
                    <a:pt x="73951" y="84579"/>
                  </a:cubicBezTo>
                  <a:lnTo>
                    <a:pt x="73951" y="231114"/>
                  </a:lnTo>
                  <a:cubicBezTo>
                    <a:pt x="73951" y="245708"/>
                    <a:pt x="85781" y="257538"/>
                    <a:pt x="100375" y="257538"/>
                  </a:cubicBezTo>
                  <a:lnTo>
                    <a:pt x="1431907" y="257538"/>
                  </a:lnTo>
                  <a:lnTo>
                    <a:pt x="1415376" y="297448"/>
                  </a:lnTo>
                  <a:cubicBezTo>
                    <a:pt x="1404104" y="308720"/>
                    <a:pt x="1388532" y="315692"/>
                    <a:pt x="1371331" y="315692"/>
                  </a:cubicBezTo>
                  <a:lnTo>
                    <a:pt x="62289" y="315692"/>
                  </a:lnTo>
                  <a:cubicBezTo>
                    <a:pt x="27888" y="315692"/>
                    <a:pt x="0" y="287804"/>
                    <a:pt x="0" y="253403"/>
                  </a:cubicBezTo>
                  <a:lnTo>
                    <a:pt x="0" y="62289"/>
                  </a:lnTo>
                  <a:cubicBezTo>
                    <a:pt x="0" y="27888"/>
                    <a:pt x="27888" y="0"/>
                    <a:pt x="62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p93"/>
          <p:cNvGrpSpPr/>
          <p:nvPr/>
        </p:nvGrpSpPr>
        <p:grpSpPr>
          <a:xfrm>
            <a:off x="5813218" y="4400705"/>
            <a:ext cx="1704830" cy="455480"/>
            <a:chOff x="5134372" y="3131004"/>
            <a:chExt cx="1431908" cy="315692"/>
          </a:xfrm>
        </p:grpSpPr>
        <p:sp>
          <p:nvSpPr>
            <p:cNvPr id="955" name="Google Shape;955;p93"/>
            <p:cNvSpPr/>
            <p:nvPr/>
          </p:nvSpPr>
          <p:spPr>
            <a:xfrm>
              <a:off x="5208323" y="3177330"/>
              <a:ext cx="1258310" cy="222812"/>
            </a:xfrm>
            <a:custGeom>
              <a:rect b="b" l="l" r="r" t="t"/>
              <a:pathLst>
                <a:path extrusionOk="0" h="199384" w="1258310">
                  <a:moveTo>
                    <a:pt x="0" y="0"/>
                  </a:moveTo>
                  <a:lnTo>
                    <a:pt x="1258310" y="0"/>
                  </a:lnTo>
                  <a:cubicBezTo>
                    <a:pt x="1210685" y="75986"/>
                    <a:pt x="1213065" y="130541"/>
                    <a:pt x="1258310" y="199384"/>
                  </a:cubicBezTo>
                  <a:lnTo>
                    <a:pt x="0" y="199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3"/>
            <p:cNvSpPr/>
            <p:nvPr/>
          </p:nvSpPr>
          <p:spPr>
            <a:xfrm>
              <a:off x="5134372" y="3131004"/>
              <a:ext cx="1431908" cy="315692"/>
            </a:xfrm>
            <a:custGeom>
              <a:rect b="b" l="l" r="r" t="t"/>
              <a:pathLst>
                <a:path extrusionOk="0" h="315692" w="1431908">
                  <a:moveTo>
                    <a:pt x="62289" y="0"/>
                  </a:moveTo>
                  <a:lnTo>
                    <a:pt x="1371331" y="0"/>
                  </a:lnTo>
                  <a:cubicBezTo>
                    <a:pt x="1388532" y="0"/>
                    <a:pt x="1404104" y="6972"/>
                    <a:pt x="1415376" y="18244"/>
                  </a:cubicBezTo>
                  <a:lnTo>
                    <a:pt x="1431908" y="58155"/>
                  </a:lnTo>
                  <a:lnTo>
                    <a:pt x="100375" y="58155"/>
                  </a:lnTo>
                  <a:cubicBezTo>
                    <a:pt x="85781" y="58155"/>
                    <a:pt x="73951" y="69985"/>
                    <a:pt x="73951" y="84579"/>
                  </a:cubicBezTo>
                  <a:lnTo>
                    <a:pt x="73951" y="231114"/>
                  </a:lnTo>
                  <a:cubicBezTo>
                    <a:pt x="73951" y="245708"/>
                    <a:pt x="85781" y="257538"/>
                    <a:pt x="100375" y="257538"/>
                  </a:cubicBezTo>
                  <a:lnTo>
                    <a:pt x="1431907" y="257538"/>
                  </a:lnTo>
                  <a:lnTo>
                    <a:pt x="1415376" y="297448"/>
                  </a:lnTo>
                  <a:cubicBezTo>
                    <a:pt x="1404104" y="308720"/>
                    <a:pt x="1388532" y="315692"/>
                    <a:pt x="1371331" y="315692"/>
                  </a:cubicBezTo>
                  <a:lnTo>
                    <a:pt x="62289" y="315692"/>
                  </a:lnTo>
                  <a:cubicBezTo>
                    <a:pt x="27888" y="315692"/>
                    <a:pt x="0" y="287804"/>
                    <a:pt x="0" y="253403"/>
                  </a:cubicBezTo>
                  <a:lnTo>
                    <a:pt x="0" y="62289"/>
                  </a:lnTo>
                  <a:cubicBezTo>
                    <a:pt x="0" y="27888"/>
                    <a:pt x="27888" y="0"/>
                    <a:pt x="62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93"/>
          <p:cNvGrpSpPr/>
          <p:nvPr/>
        </p:nvGrpSpPr>
        <p:grpSpPr>
          <a:xfrm>
            <a:off x="5951657" y="4901340"/>
            <a:ext cx="1704830" cy="455480"/>
            <a:chOff x="5134372" y="3131004"/>
            <a:chExt cx="1431908" cy="315692"/>
          </a:xfrm>
        </p:grpSpPr>
        <p:sp>
          <p:nvSpPr>
            <p:cNvPr id="958" name="Google Shape;958;p93"/>
            <p:cNvSpPr/>
            <p:nvPr/>
          </p:nvSpPr>
          <p:spPr>
            <a:xfrm>
              <a:off x="5208323" y="3177330"/>
              <a:ext cx="1258310" cy="222812"/>
            </a:xfrm>
            <a:custGeom>
              <a:rect b="b" l="l" r="r" t="t"/>
              <a:pathLst>
                <a:path extrusionOk="0" h="199384" w="1258310">
                  <a:moveTo>
                    <a:pt x="0" y="0"/>
                  </a:moveTo>
                  <a:lnTo>
                    <a:pt x="1258310" y="0"/>
                  </a:lnTo>
                  <a:cubicBezTo>
                    <a:pt x="1210685" y="75986"/>
                    <a:pt x="1213065" y="130541"/>
                    <a:pt x="1258310" y="199384"/>
                  </a:cubicBezTo>
                  <a:lnTo>
                    <a:pt x="0" y="199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93"/>
            <p:cNvSpPr/>
            <p:nvPr/>
          </p:nvSpPr>
          <p:spPr>
            <a:xfrm>
              <a:off x="5134372" y="3131004"/>
              <a:ext cx="1431908" cy="315692"/>
            </a:xfrm>
            <a:custGeom>
              <a:rect b="b" l="l" r="r" t="t"/>
              <a:pathLst>
                <a:path extrusionOk="0" h="315692" w="1431908">
                  <a:moveTo>
                    <a:pt x="62289" y="0"/>
                  </a:moveTo>
                  <a:lnTo>
                    <a:pt x="1371331" y="0"/>
                  </a:lnTo>
                  <a:cubicBezTo>
                    <a:pt x="1388532" y="0"/>
                    <a:pt x="1404104" y="6972"/>
                    <a:pt x="1415376" y="18244"/>
                  </a:cubicBezTo>
                  <a:lnTo>
                    <a:pt x="1431908" y="58155"/>
                  </a:lnTo>
                  <a:lnTo>
                    <a:pt x="100375" y="58155"/>
                  </a:lnTo>
                  <a:cubicBezTo>
                    <a:pt x="85781" y="58155"/>
                    <a:pt x="73951" y="69985"/>
                    <a:pt x="73951" y="84579"/>
                  </a:cubicBezTo>
                  <a:lnTo>
                    <a:pt x="73951" y="231114"/>
                  </a:lnTo>
                  <a:cubicBezTo>
                    <a:pt x="73951" y="245708"/>
                    <a:pt x="85781" y="257538"/>
                    <a:pt x="100375" y="257538"/>
                  </a:cubicBezTo>
                  <a:lnTo>
                    <a:pt x="1431907" y="257538"/>
                  </a:lnTo>
                  <a:lnTo>
                    <a:pt x="1415376" y="297448"/>
                  </a:lnTo>
                  <a:cubicBezTo>
                    <a:pt x="1404104" y="308720"/>
                    <a:pt x="1388532" y="315692"/>
                    <a:pt x="1371331" y="315692"/>
                  </a:cubicBezTo>
                  <a:lnTo>
                    <a:pt x="62289" y="315692"/>
                  </a:lnTo>
                  <a:cubicBezTo>
                    <a:pt x="27888" y="315692"/>
                    <a:pt x="0" y="287804"/>
                    <a:pt x="0" y="253403"/>
                  </a:cubicBezTo>
                  <a:lnTo>
                    <a:pt x="0" y="62289"/>
                  </a:lnTo>
                  <a:cubicBezTo>
                    <a:pt x="0" y="27888"/>
                    <a:pt x="27888" y="0"/>
                    <a:pt x="6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0" name="Google Shape;960;p93"/>
          <p:cNvGrpSpPr/>
          <p:nvPr/>
        </p:nvGrpSpPr>
        <p:grpSpPr>
          <a:xfrm>
            <a:off x="5813218" y="5401973"/>
            <a:ext cx="1704830" cy="455480"/>
            <a:chOff x="5134372" y="3131004"/>
            <a:chExt cx="1431908" cy="315692"/>
          </a:xfrm>
        </p:grpSpPr>
        <p:sp>
          <p:nvSpPr>
            <p:cNvPr id="961" name="Google Shape;961;p93"/>
            <p:cNvSpPr/>
            <p:nvPr/>
          </p:nvSpPr>
          <p:spPr>
            <a:xfrm>
              <a:off x="5208323" y="3177330"/>
              <a:ext cx="1258310" cy="222812"/>
            </a:xfrm>
            <a:custGeom>
              <a:rect b="b" l="l" r="r" t="t"/>
              <a:pathLst>
                <a:path extrusionOk="0" h="199384" w="1258310">
                  <a:moveTo>
                    <a:pt x="0" y="0"/>
                  </a:moveTo>
                  <a:lnTo>
                    <a:pt x="1258310" y="0"/>
                  </a:lnTo>
                  <a:cubicBezTo>
                    <a:pt x="1210685" y="75986"/>
                    <a:pt x="1213065" y="130541"/>
                    <a:pt x="1258310" y="199384"/>
                  </a:cubicBezTo>
                  <a:lnTo>
                    <a:pt x="0" y="199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93"/>
            <p:cNvSpPr/>
            <p:nvPr/>
          </p:nvSpPr>
          <p:spPr>
            <a:xfrm>
              <a:off x="5134372" y="3131004"/>
              <a:ext cx="1431908" cy="315692"/>
            </a:xfrm>
            <a:custGeom>
              <a:rect b="b" l="l" r="r" t="t"/>
              <a:pathLst>
                <a:path extrusionOk="0" h="315692" w="1431908">
                  <a:moveTo>
                    <a:pt x="62289" y="0"/>
                  </a:moveTo>
                  <a:lnTo>
                    <a:pt x="1371331" y="0"/>
                  </a:lnTo>
                  <a:cubicBezTo>
                    <a:pt x="1388532" y="0"/>
                    <a:pt x="1404104" y="6972"/>
                    <a:pt x="1415376" y="18244"/>
                  </a:cubicBezTo>
                  <a:lnTo>
                    <a:pt x="1431908" y="58155"/>
                  </a:lnTo>
                  <a:lnTo>
                    <a:pt x="100375" y="58155"/>
                  </a:lnTo>
                  <a:cubicBezTo>
                    <a:pt x="85781" y="58155"/>
                    <a:pt x="73951" y="69985"/>
                    <a:pt x="73951" y="84579"/>
                  </a:cubicBezTo>
                  <a:lnTo>
                    <a:pt x="73951" y="231114"/>
                  </a:lnTo>
                  <a:cubicBezTo>
                    <a:pt x="73951" y="245708"/>
                    <a:pt x="85781" y="257538"/>
                    <a:pt x="100375" y="257538"/>
                  </a:cubicBezTo>
                  <a:lnTo>
                    <a:pt x="1431907" y="257538"/>
                  </a:lnTo>
                  <a:lnTo>
                    <a:pt x="1415376" y="297448"/>
                  </a:lnTo>
                  <a:cubicBezTo>
                    <a:pt x="1404104" y="308720"/>
                    <a:pt x="1388532" y="315692"/>
                    <a:pt x="1371331" y="315692"/>
                  </a:cubicBezTo>
                  <a:lnTo>
                    <a:pt x="62289" y="315692"/>
                  </a:lnTo>
                  <a:cubicBezTo>
                    <a:pt x="27888" y="315692"/>
                    <a:pt x="0" y="287804"/>
                    <a:pt x="0" y="253403"/>
                  </a:cubicBezTo>
                  <a:lnTo>
                    <a:pt x="0" y="62289"/>
                  </a:lnTo>
                  <a:cubicBezTo>
                    <a:pt x="0" y="27888"/>
                    <a:pt x="27888" y="0"/>
                    <a:pt x="62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93"/>
          <p:cNvSpPr/>
          <p:nvPr/>
        </p:nvSpPr>
        <p:spPr>
          <a:xfrm>
            <a:off x="4589125" y="3373778"/>
            <a:ext cx="1497267" cy="266700"/>
          </a:xfrm>
          <a:custGeom>
            <a:rect b="b" l="l" r="r" t="t"/>
            <a:pathLst>
              <a:path extrusionOk="0" h="266700" w="927100">
                <a:moveTo>
                  <a:pt x="927100" y="266700"/>
                </a:moveTo>
                <a:lnTo>
                  <a:pt x="304800" y="266700"/>
                </a:lnTo>
                <a:lnTo>
                  <a:pt x="0" y="266700"/>
                </a:lnTo>
                <a:lnTo>
                  <a:pt x="0" y="0"/>
                </a:lnTo>
              </a:path>
            </a:pathLst>
          </a:custGeom>
          <a:noFill/>
          <a:ln cap="flat" cmpd="sng" w="31750">
            <a:solidFill>
              <a:schemeClr val="accent4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t/>
            </a:r>
            <a:endParaRPr b="0" i="0" sz="270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93"/>
          <p:cNvSpPr/>
          <p:nvPr/>
        </p:nvSpPr>
        <p:spPr>
          <a:xfrm>
            <a:off x="4589125" y="4376758"/>
            <a:ext cx="1497267" cy="266700"/>
          </a:xfrm>
          <a:custGeom>
            <a:rect b="b" l="l" r="r" t="t"/>
            <a:pathLst>
              <a:path extrusionOk="0" h="266700" w="927100">
                <a:moveTo>
                  <a:pt x="927100" y="266700"/>
                </a:moveTo>
                <a:lnTo>
                  <a:pt x="304800" y="266700"/>
                </a:lnTo>
                <a:lnTo>
                  <a:pt x="0" y="266700"/>
                </a:lnTo>
                <a:lnTo>
                  <a:pt x="0" y="0"/>
                </a:lnTo>
              </a:path>
            </a:pathLst>
          </a:custGeom>
          <a:noFill/>
          <a:ln cap="flat" cmpd="sng" w="31750">
            <a:solidFill>
              <a:schemeClr val="accent2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t/>
            </a:r>
            <a:endParaRPr b="0" i="0" sz="270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93"/>
          <p:cNvSpPr/>
          <p:nvPr/>
        </p:nvSpPr>
        <p:spPr>
          <a:xfrm>
            <a:off x="4589125" y="5379738"/>
            <a:ext cx="1497267" cy="266700"/>
          </a:xfrm>
          <a:custGeom>
            <a:rect b="b" l="l" r="r" t="t"/>
            <a:pathLst>
              <a:path extrusionOk="0" h="266700" w="927100">
                <a:moveTo>
                  <a:pt x="927100" y="266700"/>
                </a:moveTo>
                <a:lnTo>
                  <a:pt x="304800" y="266700"/>
                </a:lnTo>
                <a:lnTo>
                  <a:pt x="0" y="266700"/>
                </a:lnTo>
                <a:lnTo>
                  <a:pt x="0" y="0"/>
                </a:lnTo>
              </a:path>
            </a:pathLst>
          </a:custGeom>
          <a:noFill/>
          <a:ln cap="flat" cmpd="sng" w="31750">
            <a:solidFill>
              <a:schemeClr val="accent5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t/>
            </a:r>
            <a:endParaRPr b="0" i="0" sz="270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93"/>
          <p:cNvSpPr/>
          <p:nvPr/>
        </p:nvSpPr>
        <p:spPr>
          <a:xfrm flipH="1">
            <a:off x="7347466" y="3875267"/>
            <a:ext cx="1497267" cy="266700"/>
          </a:xfrm>
          <a:custGeom>
            <a:rect b="b" l="l" r="r" t="t"/>
            <a:pathLst>
              <a:path extrusionOk="0" h="266700" w="927100">
                <a:moveTo>
                  <a:pt x="927100" y="266700"/>
                </a:moveTo>
                <a:lnTo>
                  <a:pt x="304800" y="266700"/>
                </a:lnTo>
                <a:lnTo>
                  <a:pt x="0" y="266700"/>
                </a:lnTo>
                <a:lnTo>
                  <a:pt x="0" y="0"/>
                </a:lnTo>
              </a:path>
            </a:pathLst>
          </a:custGeom>
          <a:noFill/>
          <a:ln cap="flat" cmpd="sng" w="31750">
            <a:solidFill>
              <a:schemeClr val="accent3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t/>
            </a:r>
            <a:endParaRPr b="0" i="0" sz="270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93"/>
          <p:cNvSpPr/>
          <p:nvPr/>
        </p:nvSpPr>
        <p:spPr>
          <a:xfrm flipH="1">
            <a:off x="7347466" y="4878247"/>
            <a:ext cx="1497267" cy="266700"/>
          </a:xfrm>
          <a:custGeom>
            <a:rect b="b" l="l" r="r" t="t"/>
            <a:pathLst>
              <a:path extrusionOk="0" h="266700" w="927100">
                <a:moveTo>
                  <a:pt x="927100" y="266700"/>
                </a:moveTo>
                <a:lnTo>
                  <a:pt x="304800" y="266700"/>
                </a:lnTo>
                <a:lnTo>
                  <a:pt x="0" y="266700"/>
                </a:lnTo>
                <a:lnTo>
                  <a:pt x="0" y="0"/>
                </a:lnTo>
              </a:path>
            </a:pathLst>
          </a:custGeom>
          <a:noFill/>
          <a:ln cap="flat" cmpd="sng" w="31750">
            <a:solidFill>
              <a:schemeClr val="accent1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t/>
            </a:r>
            <a:endParaRPr b="0" i="0" sz="270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8" name="Google Shape;968;p93"/>
          <p:cNvGrpSpPr/>
          <p:nvPr/>
        </p:nvGrpSpPr>
        <p:grpSpPr>
          <a:xfrm>
            <a:off x="8916381" y="2698238"/>
            <a:ext cx="3041886" cy="1816121"/>
            <a:chOff x="1389001" y="1670317"/>
            <a:chExt cx="2358600" cy="1816121"/>
          </a:xfrm>
        </p:grpSpPr>
        <p:sp>
          <p:nvSpPr>
            <p:cNvPr id="969" name="Google Shape;969;p93"/>
            <p:cNvSpPr txBox="1"/>
            <p:nvPr/>
          </p:nvSpPr>
          <p:spPr>
            <a:xfrm>
              <a:off x="1393685" y="1916538"/>
              <a:ext cx="23463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Підручники, посібники, кваліфікація вчителів, цифрова техніка, кабінети, робототехніка тощо</a:t>
              </a:r>
              <a:endPara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Опитування учнів про те, </a:t>
              </a:r>
              <a:br>
                <a:rPr b="0" i="0" lang="ru-RU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ru-RU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що їм цікаво вивчати</a:t>
              </a:r>
              <a:endPara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3"/>
            <p:cNvSpPr txBox="1"/>
            <p:nvPr/>
          </p:nvSpPr>
          <p:spPr>
            <a:xfrm>
              <a:off x="1389001" y="1670317"/>
              <a:ext cx="235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Наявні ресурси</a:t>
              </a:r>
              <a:endPara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1" name="Google Shape;971;p93"/>
          <p:cNvGrpSpPr/>
          <p:nvPr/>
        </p:nvGrpSpPr>
        <p:grpSpPr>
          <a:xfrm>
            <a:off x="1523118" y="3728673"/>
            <a:ext cx="3041886" cy="1077221"/>
            <a:chOff x="1389001" y="1670317"/>
            <a:chExt cx="2358600" cy="1077221"/>
          </a:xfrm>
        </p:grpSpPr>
        <p:sp>
          <p:nvSpPr>
            <p:cNvPr id="972" name="Google Shape;972;p93"/>
            <p:cNvSpPr txBox="1"/>
            <p:nvPr/>
          </p:nvSpPr>
          <p:spPr>
            <a:xfrm>
              <a:off x="1393685" y="1916538"/>
              <a:ext cx="2346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Перелік предметів та модельних програм та виділений на них час</a:t>
              </a:r>
              <a:endPara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93"/>
            <p:cNvSpPr txBox="1"/>
            <p:nvPr/>
          </p:nvSpPr>
          <p:spPr>
            <a:xfrm>
              <a:off x="1389001" y="1670317"/>
              <a:ext cx="235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Освітня програма</a:t>
              </a:r>
              <a:endPara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93"/>
          <p:cNvGrpSpPr/>
          <p:nvPr/>
        </p:nvGrpSpPr>
        <p:grpSpPr>
          <a:xfrm>
            <a:off x="8916384" y="4677309"/>
            <a:ext cx="2937400" cy="1077221"/>
            <a:chOff x="1389001" y="1670317"/>
            <a:chExt cx="2358600" cy="1077221"/>
          </a:xfrm>
        </p:grpSpPr>
        <p:sp>
          <p:nvSpPr>
            <p:cNvPr id="975" name="Google Shape;975;p93"/>
            <p:cNvSpPr txBox="1"/>
            <p:nvPr/>
          </p:nvSpPr>
          <p:spPr>
            <a:xfrm>
              <a:off x="1393685" y="1916538"/>
              <a:ext cx="2346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Результати навчання </a:t>
              </a:r>
              <a:b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+ зміст + види діяльності</a:t>
              </a:r>
              <a:endPara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93"/>
            <p:cNvSpPr txBox="1"/>
            <p:nvPr/>
          </p:nvSpPr>
          <p:spPr>
            <a:xfrm>
              <a:off x="1389001" y="1670317"/>
              <a:ext cx="235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Модельна програма</a:t>
              </a:r>
              <a:endPara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93"/>
          <p:cNvGrpSpPr/>
          <p:nvPr/>
        </p:nvGrpSpPr>
        <p:grpSpPr>
          <a:xfrm>
            <a:off x="1903561" y="5046557"/>
            <a:ext cx="2661208" cy="875646"/>
            <a:chOff x="1389001" y="2003317"/>
            <a:chExt cx="2358600" cy="875646"/>
          </a:xfrm>
        </p:grpSpPr>
        <p:sp>
          <p:nvSpPr>
            <p:cNvPr id="978" name="Google Shape;978;p93"/>
            <p:cNvSpPr txBox="1"/>
            <p:nvPr/>
          </p:nvSpPr>
          <p:spPr>
            <a:xfrm>
              <a:off x="1395147" y="2293963"/>
              <a:ext cx="2346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Результати навчання за циклами</a:t>
              </a:r>
              <a:endPara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93"/>
            <p:cNvSpPr txBox="1"/>
            <p:nvPr/>
          </p:nvSpPr>
          <p:spPr>
            <a:xfrm>
              <a:off x="1389001" y="2003317"/>
              <a:ext cx="235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Стандарт освіти</a:t>
              </a:r>
              <a:endPara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p93"/>
          <p:cNvGrpSpPr/>
          <p:nvPr/>
        </p:nvGrpSpPr>
        <p:grpSpPr>
          <a:xfrm>
            <a:off x="1419344" y="2315770"/>
            <a:ext cx="3145901" cy="1323521"/>
            <a:chOff x="1389001" y="1670317"/>
            <a:chExt cx="2358600" cy="1323521"/>
          </a:xfrm>
        </p:grpSpPr>
        <p:sp>
          <p:nvSpPr>
            <p:cNvPr id="981" name="Google Shape;981;p93"/>
            <p:cNvSpPr txBox="1"/>
            <p:nvPr/>
          </p:nvSpPr>
          <p:spPr>
            <a:xfrm>
              <a:off x="1393685" y="1916538"/>
              <a:ext cx="23463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Результати навчання </a:t>
              </a:r>
              <a:b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+ зміст + види діяльності </a:t>
              </a:r>
              <a:b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на основі наявних ресурсів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+ критерії оцінювання</a:t>
              </a:r>
              <a:endPara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93"/>
            <p:cNvSpPr txBox="1"/>
            <p:nvPr/>
          </p:nvSpPr>
          <p:spPr>
            <a:xfrm>
              <a:off x="1389001" y="1670317"/>
              <a:ext cx="235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Навчальна програма</a:t>
              </a:r>
              <a:endPara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3" name="Google Shape;983;p93"/>
          <p:cNvGrpSpPr/>
          <p:nvPr/>
        </p:nvGrpSpPr>
        <p:grpSpPr>
          <a:xfrm>
            <a:off x="7656725" y="1321303"/>
            <a:ext cx="4124017" cy="584922"/>
            <a:chOff x="2556780" y="1766707"/>
            <a:chExt cx="3116700" cy="584922"/>
          </a:xfrm>
        </p:grpSpPr>
        <p:sp>
          <p:nvSpPr>
            <p:cNvPr id="984" name="Google Shape;984;p93"/>
            <p:cNvSpPr txBox="1"/>
            <p:nvPr/>
          </p:nvSpPr>
          <p:spPr>
            <a:xfrm>
              <a:off x="2561464" y="2012929"/>
              <a:ext cx="3100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Діяльність учнів та вчителя</a:t>
              </a:r>
              <a:endParaRPr b="0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93"/>
            <p:cNvSpPr txBox="1"/>
            <p:nvPr/>
          </p:nvSpPr>
          <p:spPr>
            <a:xfrm>
              <a:off x="2556780" y="1766707"/>
              <a:ext cx="3116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Урок</a:t>
              </a:r>
              <a:endParaRPr b="1" i="0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p93"/>
          <p:cNvSpPr/>
          <p:nvPr/>
        </p:nvSpPr>
        <p:spPr>
          <a:xfrm>
            <a:off x="6729199" y="1718865"/>
            <a:ext cx="838200" cy="596900"/>
          </a:xfrm>
          <a:custGeom>
            <a:rect b="b" l="l" r="r" t="t"/>
            <a:pathLst>
              <a:path extrusionOk="0" h="596900" w="838200">
                <a:moveTo>
                  <a:pt x="0" y="596900"/>
                </a:moveTo>
                <a:lnTo>
                  <a:pt x="0" y="0"/>
                </a:lnTo>
                <a:lnTo>
                  <a:pt x="838200" y="0"/>
                </a:lnTo>
              </a:path>
            </a:pathLst>
          </a:custGeom>
          <a:noFill/>
          <a:ln cap="flat" cmpd="sng" w="31750">
            <a:solidFill>
              <a:schemeClr val="accent6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t/>
            </a:r>
            <a:endParaRPr b="0" i="0" sz="270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" name="Google Shape;987;p93"/>
          <p:cNvGrpSpPr/>
          <p:nvPr/>
        </p:nvGrpSpPr>
        <p:grpSpPr>
          <a:xfrm>
            <a:off x="6307531" y="2107023"/>
            <a:ext cx="854901" cy="1343923"/>
            <a:chOff x="6163612" y="1966761"/>
            <a:chExt cx="2991257" cy="4702319"/>
          </a:xfrm>
        </p:grpSpPr>
        <p:sp>
          <p:nvSpPr>
            <p:cNvPr id="988" name="Google Shape;988;p93"/>
            <p:cNvSpPr/>
            <p:nvPr/>
          </p:nvSpPr>
          <p:spPr>
            <a:xfrm>
              <a:off x="6316187" y="2135206"/>
              <a:ext cx="2653937" cy="2896988"/>
            </a:xfrm>
            <a:custGeom>
              <a:rect b="b" l="l" r="r" t="t"/>
              <a:pathLst>
                <a:path extrusionOk="0" h="2502797" w="2292818">
                  <a:moveTo>
                    <a:pt x="1146409" y="0"/>
                  </a:moveTo>
                  <a:cubicBezTo>
                    <a:pt x="1779553" y="0"/>
                    <a:pt x="2292818" y="513265"/>
                    <a:pt x="2292818" y="1146409"/>
                  </a:cubicBezTo>
                  <a:cubicBezTo>
                    <a:pt x="2292818" y="1581696"/>
                    <a:pt x="2050220" y="1960321"/>
                    <a:pt x="1692856" y="2154453"/>
                  </a:cubicBezTo>
                  <a:lnTo>
                    <a:pt x="1686333" y="2157595"/>
                  </a:lnTo>
                  <a:lnTo>
                    <a:pt x="1625204" y="2502797"/>
                  </a:lnTo>
                  <a:lnTo>
                    <a:pt x="690116" y="2502797"/>
                  </a:lnTo>
                  <a:lnTo>
                    <a:pt x="631086" y="2169446"/>
                  </a:lnTo>
                  <a:lnTo>
                    <a:pt x="599963" y="2154453"/>
                  </a:lnTo>
                  <a:cubicBezTo>
                    <a:pt x="242598" y="1960321"/>
                    <a:pt x="0" y="1581696"/>
                    <a:pt x="0" y="1146409"/>
                  </a:cubicBezTo>
                  <a:cubicBezTo>
                    <a:pt x="0" y="513265"/>
                    <a:pt x="513265" y="0"/>
                    <a:pt x="114640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2A5E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93"/>
            <p:cNvSpPr/>
            <p:nvPr/>
          </p:nvSpPr>
          <p:spPr>
            <a:xfrm>
              <a:off x="6163612" y="1966761"/>
              <a:ext cx="2991257" cy="4702319"/>
            </a:xfrm>
            <a:custGeom>
              <a:rect b="b" l="l" r="r" t="t"/>
              <a:pathLst>
                <a:path extrusionOk="0" h="4702319" w="2991257">
                  <a:moveTo>
                    <a:pt x="951056" y="4310393"/>
                  </a:moveTo>
                  <a:lnTo>
                    <a:pt x="2052826" y="4310393"/>
                  </a:lnTo>
                  <a:lnTo>
                    <a:pt x="2052826" y="4506356"/>
                  </a:lnTo>
                  <a:cubicBezTo>
                    <a:pt x="2052826" y="4614583"/>
                    <a:pt x="1806188" y="4702319"/>
                    <a:pt x="1501941" y="4702319"/>
                  </a:cubicBezTo>
                  <a:cubicBezTo>
                    <a:pt x="1197696" y="4702319"/>
                    <a:pt x="951056" y="4614583"/>
                    <a:pt x="951056" y="4506356"/>
                  </a:cubicBezTo>
                  <a:close/>
                  <a:moveTo>
                    <a:pt x="953472" y="3978828"/>
                  </a:moveTo>
                  <a:lnTo>
                    <a:pt x="2050412" y="3978828"/>
                  </a:lnTo>
                  <a:cubicBezTo>
                    <a:pt x="2107063" y="3978828"/>
                    <a:pt x="2152988" y="4023754"/>
                    <a:pt x="2152988" y="4079172"/>
                  </a:cubicBezTo>
                  <a:lnTo>
                    <a:pt x="2152988" y="4123466"/>
                  </a:lnTo>
                  <a:cubicBezTo>
                    <a:pt x="2152988" y="4178882"/>
                    <a:pt x="2107063" y="4223810"/>
                    <a:pt x="2050412" y="4223810"/>
                  </a:cubicBezTo>
                  <a:lnTo>
                    <a:pt x="953472" y="4223810"/>
                  </a:lnTo>
                  <a:cubicBezTo>
                    <a:pt x="896821" y="4223810"/>
                    <a:pt x="850896" y="4178882"/>
                    <a:pt x="850896" y="4123466"/>
                  </a:cubicBezTo>
                  <a:lnTo>
                    <a:pt x="850896" y="4079172"/>
                  </a:lnTo>
                  <a:cubicBezTo>
                    <a:pt x="850896" y="4023754"/>
                    <a:pt x="896821" y="3978828"/>
                    <a:pt x="953472" y="3978828"/>
                  </a:cubicBezTo>
                  <a:close/>
                  <a:moveTo>
                    <a:pt x="903390" y="3647264"/>
                  </a:moveTo>
                  <a:lnTo>
                    <a:pt x="2100491" y="3647264"/>
                  </a:lnTo>
                  <a:cubicBezTo>
                    <a:pt x="2157143" y="3647264"/>
                    <a:pt x="2203068" y="3692189"/>
                    <a:pt x="2203068" y="3747607"/>
                  </a:cubicBezTo>
                  <a:lnTo>
                    <a:pt x="2203068" y="3791900"/>
                  </a:lnTo>
                  <a:cubicBezTo>
                    <a:pt x="2203068" y="3847318"/>
                    <a:pt x="2157143" y="3892244"/>
                    <a:pt x="2100491" y="3892244"/>
                  </a:cubicBezTo>
                  <a:lnTo>
                    <a:pt x="903390" y="3892244"/>
                  </a:lnTo>
                  <a:cubicBezTo>
                    <a:pt x="846740" y="3892244"/>
                    <a:pt x="800815" y="3847318"/>
                    <a:pt x="800815" y="3791900"/>
                  </a:cubicBezTo>
                  <a:lnTo>
                    <a:pt x="800815" y="3747607"/>
                  </a:lnTo>
                  <a:cubicBezTo>
                    <a:pt x="800815" y="3692189"/>
                    <a:pt x="846740" y="3647264"/>
                    <a:pt x="903390" y="3647264"/>
                  </a:cubicBezTo>
                  <a:close/>
                  <a:moveTo>
                    <a:pt x="853310" y="3315698"/>
                  </a:moveTo>
                  <a:lnTo>
                    <a:pt x="2150572" y="3315698"/>
                  </a:lnTo>
                  <a:cubicBezTo>
                    <a:pt x="2207223" y="3315698"/>
                    <a:pt x="2253147" y="3360624"/>
                    <a:pt x="2253147" y="3416042"/>
                  </a:cubicBezTo>
                  <a:lnTo>
                    <a:pt x="2253147" y="3460336"/>
                  </a:lnTo>
                  <a:cubicBezTo>
                    <a:pt x="2253147" y="3515753"/>
                    <a:pt x="2207223" y="3560680"/>
                    <a:pt x="2150572" y="3560680"/>
                  </a:cubicBezTo>
                  <a:lnTo>
                    <a:pt x="853310" y="3560680"/>
                  </a:lnTo>
                  <a:cubicBezTo>
                    <a:pt x="796658" y="3560680"/>
                    <a:pt x="750733" y="3515753"/>
                    <a:pt x="750733" y="3460336"/>
                  </a:cubicBezTo>
                  <a:lnTo>
                    <a:pt x="750733" y="3416042"/>
                  </a:lnTo>
                  <a:cubicBezTo>
                    <a:pt x="750733" y="3360624"/>
                    <a:pt x="796658" y="3315698"/>
                    <a:pt x="853310" y="3315698"/>
                  </a:cubicBezTo>
                  <a:close/>
                  <a:moveTo>
                    <a:pt x="1386722" y="1558904"/>
                  </a:moveTo>
                  <a:cubicBezTo>
                    <a:pt x="1356097" y="1590701"/>
                    <a:pt x="1313897" y="1609721"/>
                    <a:pt x="1267488" y="1609721"/>
                  </a:cubicBezTo>
                  <a:cubicBezTo>
                    <a:pt x="1229461" y="1609721"/>
                    <a:pt x="1194258" y="1596950"/>
                    <a:pt x="1167563" y="1572653"/>
                  </a:cubicBezTo>
                  <a:lnTo>
                    <a:pt x="1400707" y="3012633"/>
                  </a:lnTo>
                  <a:lnTo>
                    <a:pt x="1492336" y="3011914"/>
                  </a:lnTo>
                  <a:lnTo>
                    <a:pt x="1492336" y="3011864"/>
                  </a:lnTo>
                  <a:lnTo>
                    <a:pt x="1495631" y="3011889"/>
                  </a:lnTo>
                  <a:lnTo>
                    <a:pt x="1498923" y="3011864"/>
                  </a:lnTo>
                  <a:lnTo>
                    <a:pt x="1498923" y="3011914"/>
                  </a:lnTo>
                  <a:lnTo>
                    <a:pt x="1589466" y="3012625"/>
                  </a:lnTo>
                  <a:lnTo>
                    <a:pt x="1819775" y="1590148"/>
                  </a:lnTo>
                  <a:cubicBezTo>
                    <a:pt x="1797467" y="1603167"/>
                    <a:pt x="1771670" y="1609721"/>
                    <a:pt x="1744424" y="1609721"/>
                  </a:cubicBezTo>
                  <a:cubicBezTo>
                    <a:pt x="1698015" y="1609721"/>
                    <a:pt x="1655815" y="1590701"/>
                    <a:pt x="1625191" y="1558904"/>
                  </a:cubicBezTo>
                  <a:cubicBezTo>
                    <a:pt x="1594564" y="1590701"/>
                    <a:pt x="1552364" y="1609721"/>
                    <a:pt x="1505957" y="1609721"/>
                  </a:cubicBezTo>
                  <a:cubicBezTo>
                    <a:pt x="1459548" y="1609721"/>
                    <a:pt x="1417348" y="1590701"/>
                    <a:pt x="1386722" y="1558904"/>
                  </a:cubicBezTo>
                  <a:close/>
                  <a:moveTo>
                    <a:pt x="1492336" y="296022"/>
                  </a:moveTo>
                  <a:cubicBezTo>
                    <a:pt x="819777" y="296795"/>
                    <a:pt x="274831" y="830410"/>
                    <a:pt x="274831" y="1488534"/>
                  </a:cubicBezTo>
                  <a:cubicBezTo>
                    <a:pt x="274831" y="1934058"/>
                    <a:pt x="599874" y="2373770"/>
                    <a:pt x="855798" y="2574654"/>
                  </a:cubicBezTo>
                  <a:cubicBezTo>
                    <a:pt x="972489" y="2706724"/>
                    <a:pt x="963238" y="2709431"/>
                    <a:pt x="1010657" y="2878465"/>
                  </a:cubicBezTo>
                  <a:cubicBezTo>
                    <a:pt x="1029549" y="2996988"/>
                    <a:pt x="991277" y="3008834"/>
                    <a:pt x="1099844" y="3014995"/>
                  </a:cubicBezTo>
                  <a:lnTo>
                    <a:pt x="1178890" y="3014374"/>
                  </a:lnTo>
                  <a:lnTo>
                    <a:pt x="912952" y="1371837"/>
                  </a:lnTo>
                  <a:cubicBezTo>
                    <a:pt x="903639" y="1314321"/>
                    <a:pt x="943753" y="1260311"/>
                    <a:pt x="1002548" y="1251201"/>
                  </a:cubicBezTo>
                  <a:lnTo>
                    <a:pt x="1006296" y="1250621"/>
                  </a:lnTo>
                  <a:cubicBezTo>
                    <a:pt x="1059733" y="1242341"/>
                    <a:pt x="1110210" y="1274002"/>
                    <a:pt x="1124040" y="1323612"/>
                  </a:cubicBezTo>
                  <a:cubicBezTo>
                    <a:pt x="1152654" y="1271953"/>
                    <a:pt x="1206429" y="1239026"/>
                    <a:pt x="1267488" y="1239026"/>
                  </a:cubicBezTo>
                  <a:cubicBezTo>
                    <a:pt x="1313897" y="1239026"/>
                    <a:pt x="1356097" y="1258048"/>
                    <a:pt x="1386722" y="1289845"/>
                  </a:cubicBezTo>
                  <a:cubicBezTo>
                    <a:pt x="1417348" y="1258048"/>
                    <a:pt x="1459548" y="1239026"/>
                    <a:pt x="1505957" y="1239026"/>
                  </a:cubicBezTo>
                  <a:cubicBezTo>
                    <a:pt x="1552364" y="1239026"/>
                    <a:pt x="1594564" y="1258048"/>
                    <a:pt x="1625191" y="1289845"/>
                  </a:cubicBezTo>
                  <a:cubicBezTo>
                    <a:pt x="1655815" y="1258048"/>
                    <a:pt x="1698015" y="1239026"/>
                    <a:pt x="1744424" y="1239026"/>
                  </a:cubicBezTo>
                  <a:cubicBezTo>
                    <a:pt x="1795987" y="1239026"/>
                    <a:pt x="1842359" y="1262509"/>
                    <a:pt x="1873330" y="1300835"/>
                  </a:cubicBezTo>
                  <a:cubicBezTo>
                    <a:pt x="1892646" y="1260564"/>
                    <a:pt x="1937643" y="1236578"/>
                    <a:pt x="1984961" y="1243910"/>
                  </a:cubicBezTo>
                  <a:lnTo>
                    <a:pt x="1988709" y="1244491"/>
                  </a:lnTo>
                  <a:cubicBezTo>
                    <a:pt x="2047506" y="1253600"/>
                    <a:pt x="2087618" y="1307610"/>
                    <a:pt x="2078307" y="1365125"/>
                  </a:cubicBezTo>
                  <a:lnTo>
                    <a:pt x="1811283" y="3014366"/>
                  </a:lnTo>
                  <a:lnTo>
                    <a:pt x="1891413" y="3014995"/>
                  </a:lnTo>
                  <a:cubicBezTo>
                    <a:pt x="1999980" y="3008834"/>
                    <a:pt x="1961709" y="2996988"/>
                    <a:pt x="1980600" y="2878465"/>
                  </a:cubicBezTo>
                  <a:cubicBezTo>
                    <a:pt x="2028019" y="2709431"/>
                    <a:pt x="2018769" y="2706724"/>
                    <a:pt x="2135459" y="2574654"/>
                  </a:cubicBezTo>
                  <a:cubicBezTo>
                    <a:pt x="2391383" y="2373770"/>
                    <a:pt x="2716427" y="1934058"/>
                    <a:pt x="2716427" y="1488534"/>
                  </a:cubicBezTo>
                  <a:cubicBezTo>
                    <a:pt x="2716427" y="830410"/>
                    <a:pt x="2171481" y="296795"/>
                    <a:pt x="1498923" y="296022"/>
                  </a:cubicBezTo>
                  <a:lnTo>
                    <a:pt x="1498923" y="296319"/>
                  </a:lnTo>
                  <a:lnTo>
                    <a:pt x="1495631" y="296070"/>
                  </a:lnTo>
                  <a:lnTo>
                    <a:pt x="1492336" y="296319"/>
                  </a:lnTo>
                  <a:close/>
                  <a:moveTo>
                    <a:pt x="1492826" y="0"/>
                  </a:moveTo>
                  <a:lnTo>
                    <a:pt x="1495631" y="211"/>
                  </a:lnTo>
                  <a:lnTo>
                    <a:pt x="1498432" y="0"/>
                  </a:lnTo>
                  <a:cubicBezTo>
                    <a:pt x="2322897" y="0"/>
                    <a:pt x="2991257" y="653819"/>
                    <a:pt x="2991257" y="1460348"/>
                  </a:cubicBezTo>
                  <a:cubicBezTo>
                    <a:pt x="2991257" y="2006129"/>
                    <a:pt x="2592903" y="2544781"/>
                    <a:pt x="2279478" y="2790647"/>
                  </a:cubicBezTo>
                  <a:cubicBezTo>
                    <a:pt x="2186103" y="2895884"/>
                    <a:pt x="2227311" y="2951181"/>
                    <a:pt x="2207246" y="3088369"/>
                  </a:cubicBezTo>
                  <a:cubicBezTo>
                    <a:pt x="2155081" y="3194275"/>
                    <a:pt x="2108422" y="3228140"/>
                    <a:pt x="2016213" y="3228140"/>
                  </a:cubicBezTo>
                  <a:lnTo>
                    <a:pt x="1495631" y="3226317"/>
                  </a:lnTo>
                  <a:lnTo>
                    <a:pt x="975044" y="3228140"/>
                  </a:lnTo>
                  <a:cubicBezTo>
                    <a:pt x="882838" y="3228140"/>
                    <a:pt x="836177" y="3194275"/>
                    <a:pt x="784011" y="3088369"/>
                  </a:cubicBezTo>
                  <a:cubicBezTo>
                    <a:pt x="763946" y="2951181"/>
                    <a:pt x="805155" y="2895884"/>
                    <a:pt x="711780" y="2790647"/>
                  </a:cubicBezTo>
                  <a:cubicBezTo>
                    <a:pt x="398354" y="2544781"/>
                    <a:pt x="0" y="2006129"/>
                    <a:pt x="0" y="1460348"/>
                  </a:cubicBezTo>
                  <a:cubicBezTo>
                    <a:pt x="0" y="653819"/>
                    <a:pt x="668362" y="0"/>
                    <a:pt x="14928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t/>
              </a:r>
              <a:endParaRPr b="0" i="0" sz="27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400" y="4131800"/>
            <a:ext cx="3222952" cy="20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94"/>
          <p:cNvSpPr txBox="1"/>
          <p:nvPr/>
        </p:nvSpPr>
        <p:spPr>
          <a:xfrm>
            <a:off x="728181" y="3598188"/>
            <a:ext cx="289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Стандарт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94"/>
          <p:cNvSpPr txBox="1"/>
          <p:nvPr/>
        </p:nvSpPr>
        <p:spPr>
          <a:xfrm>
            <a:off x="4410217" y="224085"/>
            <a:ext cx="402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Модельна навчальна програма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94"/>
          <p:cNvSpPr txBox="1"/>
          <p:nvPr/>
        </p:nvSpPr>
        <p:spPr>
          <a:xfrm>
            <a:off x="8850157" y="224085"/>
            <a:ext cx="289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Навчальна програма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imple LEGO Boats (How to Build) - YouTube" id="998" name="Google Shape;998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2548" y="1396749"/>
            <a:ext cx="3626323" cy="2128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Build Lego PIRATE SHIP - 4628 LEGO® Fun with Bricks Building Ideas  for Kids - YouTube" id="999" name="Google Shape;999;p94"/>
          <p:cNvPicPr preferRelativeResize="0"/>
          <p:nvPr/>
        </p:nvPicPr>
        <p:blipFill rotWithShape="1">
          <a:blip r:embed="rId5">
            <a:alphaModFix/>
          </a:blip>
          <a:srcRect b="0" l="18594" r="25568" t="0"/>
          <a:stretch/>
        </p:blipFill>
        <p:spPr>
          <a:xfrm>
            <a:off x="9234148" y="1316365"/>
            <a:ext cx="2382022" cy="239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0031" y="4131815"/>
            <a:ext cx="3680535" cy="2053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l Plane 60250 | City | Buy online at the Official LEGO® Shop US" id="1001" name="Google Shape;1001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08785" y="4117547"/>
            <a:ext cx="2774735" cy="208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2064" y="1168111"/>
            <a:ext cx="3123602" cy="1349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94"/>
          <p:cNvSpPr txBox="1"/>
          <p:nvPr/>
        </p:nvSpPr>
        <p:spPr>
          <a:xfrm>
            <a:off x="734281" y="356671"/>
            <a:ext cx="289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ru-RU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Вміння</a:t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4" name="Google Shape;1004;p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935" y="2588135"/>
            <a:ext cx="1215402" cy="1021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o Wall PNG Images &amp; PSDs for Download | PixelSquid - S11174901A" id="1005" name="Google Shape;1005;p94"/>
          <p:cNvPicPr preferRelativeResize="0"/>
          <p:nvPr/>
        </p:nvPicPr>
        <p:blipFill rotWithShape="1">
          <a:blip r:embed="rId10">
            <a:alphaModFix/>
          </a:blip>
          <a:srcRect b="24343" l="0" r="0" t="20368"/>
          <a:stretch/>
        </p:blipFill>
        <p:spPr>
          <a:xfrm>
            <a:off x="1837316" y="2742817"/>
            <a:ext cx="1288846" cy="712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01 BEST Lego Tower IMAGES, STOCK PHOTOS &amp; VECTORS | Adobe Stock" id="1006" name="Google Shape;1006;p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21331" y="2518092"/>
            <a:ext cx="704471" cy="1056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9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419300" cy="68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95"/>
          <p:cNvPicPr preferRelativeResize="0"/>
          <p:nvPr/>
        </p:nvPicPr>
        <p:blipFill rotWithShape="1">
          <a:blip r:embed="rId4">
            <a:alphaModFix/>
          </a:blip>
          <a:srcRect b="19854" l="0" r="0" t="19854"/>
          <a:stretch/>
        </p:blipFill>
        <p:spPr>
          <a:xfrm>
            <a:off x="-9525" y="365125"/>
            <a:ext cx="1789977" cy="1002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95"/>
          <p:cNvSpPr txBox="1"/>
          <p:nvPr>
            <p:ph type="title"/>
          </p:nvPr>
        </p:nvSpPr>
        <p:spPr>
          <a:xfrm>
            <a:off x="1977875" y="226675"/>
            <a:ext cx="99804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Структура курсу за програмою</a:t>
            </a:r>
            <a:endParaRPr b="1" sz="36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2400"/>
              <a:t>мінімальна - 1 год/тиждень</a:t>
            </a:r>
            <a:endParaRPr b="1" sz="24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2400"/>
              <a:t>рекомендовано - 1,5 год/тиждень</a:t>
            </a:r>
            <a:endParaRPr b="1" sz="24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2400"/>
              <a:t>максимально - 2 год/тиждень</a:t>
            </a:r>
            <a:endParaRPr b="1" sz="2400"/>
          </a:p>
        </p:txBody>
      </p:sp>
      <p:sp>
        <p:nvSpPr>
          <p:cNvPr id="1014" name="Google Shape;1014;p95"/>
          <p:cNvSpPr/>
          <p:nvPr/>
        </p:nvSpPr>
        <p:spPr>
          <a:xfrm>
            <a:off x="2222475" y="2692300"/>
            <a:ext cx="4066200" cy="3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Власне цифрове </a:t>
            </a:r>
            <a:br>
              <a:rPr b="1"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середовище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Пошук в інтернеті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Текстові документи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Алгоритми та програми. Анімації та узори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Комп’ютерна графіка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95"/>
          <p:cNvSpPr/>
          <p:nvPr/>
        </p:nvSpPr>
        <p:spPr>
          <a:xfrm>
            <a:off x="7125275" y="2692300"/>
            <a:ext cx="4833000" cy="3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Презентації та анімації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Інформаційні системи та мережі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Спілкування в Інтернеті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Алгоритми та програми. </a:t>
            </a:r>
            <a:b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Ігрові проєкти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Інформаційна мозаїка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95"/>
          <p:cNvSpPr/>
          <p:nvPr/>
        </p:nvSpPr>
        <p:spPr>
          <a:xfrm>
            <a:off x="7902749" y="1660825"/>
            <a:ext cx="3408600" cy="816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95"/>
          <p:cNvSpPr txBox="1"/>
          <p:nvPr/>
        </p:nvSpPr>
        <p:spPr>
          <a:xfrm>
            <a:off x="8077604" y="1776625"/>
            <a:ext cx="286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клас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95"/>
          <p:cNvSpPr/>
          <p:nvPr/>
        </p:nvSpPr>
        <p:spPr>
          <a:xfrm>
            <a:off x="2116324" y="1660825"/>
            <a:ext cx="3408600" cy="816600"/>
          </a:xfrm>
          <a:prstGeom prst="rect">
            <a:avLst/>
          </a:prstGeom>
          <a:solidFill>
            <a:srgbClr val="BBC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95"/>
          <p:cNvSpPr txBox="1"/>
          <p:nvPr/>
        </p:nvSpPr>
        <p:spPr>
          <a:xfrm>
            <a:off x="2387074" y="1776625"/>
            <a:ext cx="286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клас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95"/>
          <p:cNvSpPr/>
          <p:nvPr/>
        </p:nvSpPr>
        <p:spPr>
          <a:xfrm>
            <a:off x="1732455" y="3636013"/>
            <a:ext cx="408863" cy="404469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95"/>
          <p:cNvGrpSpPr/>
          <p:nvPr/>
        </p:nvGrpSpPr>
        <p:grpSpPr>
          <a:xfrm>
            <a:off x="1742961" y="5318697"/>
            <a:ext cx="387851" cy="442474"/>
            <a:chOff x="-46753100" y="1965500"/>
            <a:chExt cx="263075" cy="300125"/>
          </a:xfrm>
        </p:grpSpPr>
        <p:sp>
          <p:nvSpPr>
            <p:cNvPr id="1022" name="Google Shape;1022;p95"/>
            <p:cNvSpPr/>
            <p:nvPr/>
          </p:nvSpPr>
          <p:spPr>
            <a:xfrm>
              <a:off x="-46647575" y="203482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95"/>
            <p:cNvSpPr/>
            <p:nvPr/>
          </p:nvSpPr>
          <p:spPr>
            <a:xfrm>
              <a:off x="-46753100" y="1965500"/>
              <a:ext cx="263075" cy="300125"/>
            </a:xfrm>
            <a:custGeom>
              <a:rect b="b" l="l" r="r" t="t"/>
              <a:pathLst>
                <a:path extrusionOk="0" h="12005" w="10523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95"/>
          <p:cNvSpPr/>
          <p:nvPr/>
        </p:nvSpPr>
        <p:spPr>
          <a:xfrm>
            <a:off x="1715668" y="2959736"/>
            <a:ext cx="442437" cy="443617"/>
          </a:xfrm>
          <a:custGeom>
            <a:rect b="b" l="l" r="r" t="t"/>
            <a:pathLst>
              <a:path extrusionOk="0" h="12036" w="12004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5"/>
          <p:cNvGrpSpPr/>
          <p:nvPr/>
        </p:nvGrpSpPr>
        <p:grpSpPr>
          <a:xfrm>
            <a:off x="6574094" y="4056832"/>
            <a:ext cx="439393" cy="438165"/>
            <a:chOff x="2821450" y="2957850"/>
            <a:chExt cx="259275" cy="258550"/>
          </a:xfrm>
        </p:grpSpPr>
        <p:sp>
          <p:nvSpPr>
            <p:cNvPr id="1026" name="Google Shape;1026;p95"/>
            <p:cNvSpPr/>
            <p:nvPr/>
          </p:nvSpPr>
          <p:spPr>
            <a:xfrm>
              <a:off x="2821450" y="3080500"/>
              <a:ext cx="259275" cy="135900"/>
            </a:xfrm>
            <a:custGeom>
              <a:rect b="b" l="l" r="r" t="t"/>
              <a:pathLst>
                <a:path extrusionOk="0" h="5436" w="10371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5"/>
            <p:cNvSpPr/>
            <p:nvPr/>
          </p:nvSpPr>
          <p:spPr>
            <a:xfrm>
              <a:off x="2831900" y="2957850"/>
              <a:ext cx="228625" cy="106350"/>
            </a:xfrm>
            <a:custGeom>
              <a:rect b="b" l="l" r="r" t="t"/>
              <a:pathLst>
                <a:path extrusionOk="0" h="4254" w="9145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95"/>
            <p:cNvSpPr/>
            <p:nvPr/>
          </p:nvSpPr>
          <p:spPr>
            <a:xfrm>
              <a:off x="3024600" y="2966925"/>
              <a:ext cx="29875" cy="58497"/>
            </a:xfrm>
            <a:custGeom>
              <a:rect b="b" l="l" r="r" t="t"/>
              <a:pathLst>
                <a:path extrusionOk="0" h="2376" w="1195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95"/>
          <p:cNvGrpSpPr/>
          <p:nvPr/>
        </p:nvGrpSpPr>
        <p:grpSpPr>
          <a:xfrm>
            <a:off x="6591003" y="2839645"/>
            <a:ext cx="405576" cy="403396"/>
            <a:chOff x="-5635200" y="2037975"/>
            <a:chExt cx="293025" cy="291450"/>
          </a:xfrm>
        </p:grpSpPr>
        <p:sp>
          <p:nvSpPr>
            <p:cNvPr id="1030" name="Google Shape;1030;p95"/>
            <p:cNvSpPr/>
            <p:nvPr/>
          </p:nvSpPr>
          <p:spPr>
            <a:xfrm>
              <a:off x="-5635200" y="203797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95"/>
            <p:cNvSpPr/>
            <p:nvPr/>
          </p:nvSpPr>
          <p:spPr>
            <a:xfrm>
              <a:off x="-5496575" y="2072625"/>
              <a:ext cx="102425" cy="102425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95"/>
          <p:cNvGrpSpPr/>
          <p:nvPr/>
        </p:nvGrpSpPr>
        <p:grpSpPr>
          <a:xfrm>
            <a:off x="6572071" y="5308780"/>
            <a:ext cx="443439" cy="443104"/>
            <a:chOff x="1413250" y="2680675"/>
            <a:chExt cx="297750" cy="297525"/>
          </a:xfrm>
        </p:grpSpPr>
        <p:sp>
          <p:nvSpPr>
            <p:cNvPr id="1033" name="Google Shape;1033;p95"/>
            <p:cNvSpPr/>
            <p:nvPr/>
          </p:nvSpPr>
          <p:spPr>
            <a:xfrm>
              <a:off x="1413250" y="2680675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5"/>
            <p:cNvSpPr/>
            <p:nvPr/>
          </p:nvSpPr>
          <p:spPr>
            <a:xfrm>
              <a:off x="1465225" y="2805100"/>
              <a:ext cx="52800" cy="52025"/>
            </a:xfrm>
            <a:custGeom>
              <a:rect b="b" l="l" r="r" t="t"/>
              <a:pathLst>
                <a:path extrusionOk="0" h="2081" w="2112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95"/>
            <p:cNvSpPr/>
            <p:nvPr/>
          </p:nvSpPr>
          <p:spPr>
            <a:xfrm>
              <a:off x="1535325" y="2769675"/>
              <a:ext cx="52800" cy="87450"/>
            </a:xfrm>
            <a:custGeom>
              <a:rect b="b" l="l" r="r" t="t"/>
              <a:pathLst>
                <a:path extrusionOk="0" h="3498" w="2112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95"/>
            <p:cNvSpPr/>
            <p:nvPr/>
          </p:nvSpPr>
          <p:spPr>
            <a:xfrm>
              <a:off x="1604650" y="2733425"/>
              <a:ext cx="52775" cy="122900"/>
            </a:xfrm>
            <a:custGeom>
              <a:rect b="b" l="l" r="r" t="t"/>
              <a:pathLst>
                <a:path extrusionOk="0" h="4916" w="2111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7" name="Google Shape;1037;p95"/>
          <p:cNvSpPr/>
          <p:nvPr/>
        </p:nvSpPr>
        <p:spPr>
          <a:xfrm>
            <a:off x="6573821" y="3473938"/>
            <a:ext cx="439939" cy="436402"/>
          </a:xfrm>
          <a:custGeom>
            <a:rect b="b" l="l" r="r" t="t"/>
            <a:pathLst>
              <a:path extrusionOk="0" h="11721" w="11816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8" name="Google Shape;1038;p95"/>
          <p:cNvGrpSpPr/>
          <p:nvPr/>
        </p:nvGrpSpPr>
        <p:grpSpPr>
          <a:xfrm>
            <a:off x="1702789" y="4713374"/>
            <a:ext cx="468196" cy="461445"/>
            <a:chOff x="-64774725" y="1916550"/>
            <a:chExt cx="319000" cy="314400"/>
          </a:xfrm>
        </p:grpSpPr>
        <p:sp>
          <p:nvSpPr>
            <p:cNvPr id="1039" name="Google Shape;1039;p95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95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95"/>
          <p:cNvGrpSpPr/>
          <p:nvPr/>
        </p:nvGrpSpPr>
        <p:grpSpPr>
          <a:xfrm>
            <a:off x="6563425" y="4715436"/>
            <a:ext cx="460732" cy="457338"/>
            <a:chOff x="-40171725" y="2705875"/>
            <a:chExt cx="319000" cy="316650"/>
          </a:xfrm>
        </p:grpSpPr>
        <p:sp>
          <p:nvSpPr>
            <p:cNvPr id="1042" name="Google Shape;1042;p95"/>
            <p:cNvSpPr/>
            <p:nvPr/>
          </p:nvSpPr>
          <p:spPr>
            <a:xfrm>
              <a:off x="-40068550" y="2788575"/>
              <a:ext cx="48075" cy="58775"/>
            </a:xfrm>
            <a:custGeom>
              <a:rect b="b" l="l" r="r" t="t"/>
              <a:pathLst>
                <a:path extrusionOk="0" h="2351" w="1923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5"/>
            <p:cNvSpPr/>
            <p:nvPr/>
          </p:nvSpPr>
          <p:spPr>
            <a:xfrm>
              <a:off x="-40171725" y="2705875"/>
              <a:ext cx="319000" cy="316650"/>
            </a:xfrm>
            <a:custGeom>
              <a:rect b="b" l="l" r="r" t="t"/>
              <a:pathLst>
                <a:path extrusionOk="0" h="12666" w="1276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95"/>
          <p:cNvGrpSpPr/>
          <p:nvPr/>
        </p:nvGrpSpPr>
        <p:grpSpPr>
          <a:xfrm>
            <a:off x="1732473" y="4112437"/>
            <a:ext cx="408829" cy="403396"/>
            <a:chOff x="-6713450" y="2397900"/>
            <a:chExt cx="295375" cy="291450"/>
          </a:xfrm>
        </p:grpSpPr>
        <p:sp>
          <p:nvSpPr>
            <p:cNvPr id="1045" name="Google Shape;1045;p95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5"/>
            <p:cNvSpPr/>
            <p:nvPr/>
          </p:nvSpPr>
          <p:spPr>
            <a:xfrm>
              <a:off x="-6713450" y="2397900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8"/>
          <p:cNvSpPr txBox="1"/>
          <p:nvPr>
            <p:ph idx="4294967295" type="ctrTitle"/>
          </p:nvPr>
        </p:nvSpPr>
        <p:spPr>
          <a:xfrm>
            <a:off x="2758467" y="2655767"/>
            <a:ext cx="6675300" cy="154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Що таке НУШ?</a:t>
            </a:r>
            <a:endParaRPr/>
          </a:p>
        </p:txBody>
      </p:sp>
      <p:sp>
        <p:nvSpPr>
          <p:cNvPr id="663" name="Google Shape;663;p78"/>
          <p:cNvSpPr txBox="1"/>
          <p:nvPr>
            <p:ph idx="1" type="body"/>
          </p:nvPr>
        </p:nvSpPr>
        <p:spPr>
          <a:xfrm>
            <a:off x="1768400" y="2559300"/>
            <a:ext cx="8655300" cy="18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0" lang="ru-RU" sz="4100">
                <a:latin typeface="Seymour One"/>
                <a:ea typeface="Seymour One"/>
                <a:cs typeface="Seymour One"/>
                <a:sym typeface="Seymour One"/>
              </a:rPr>
              <a:t>Що таке Нова українська школа?</a:t>
            </a:r>
            <a:endParaRPr i="0" sz="4100">
              <a:latin typeface="Seymour One"/>
              <a:ea typeface="Seymour One"/>
              <a:cs typeface="Seymour One"/>
              <a:sym typeface="Seymour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419300" cy="68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96"/>
          <p:cNvPicPr preferRelativeResize="0"/>
          <p:nvPr/>
        </p:nvPicPr>
        <p:blipFill rotWithShape="1">
          <a:blip r:embed="rId4">
            <a:alphaModFix/>
          </a:blip>
          <a:srcRect b="19854" l="0" r="0" t="19854"/>
          <a:stretch/>
        </p:blipFill>
        <p:spPr>
          <a:xfrm>
            <a:off x="-9525" y="365125"/>
            <a:ext cx="1789977" cy="1002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96"/>
          <p:cNvSpPr txBox="1"/>
          <p:nvPr>
            <p:ph type="title"/>
          </p:nvPr>
        </p:nvSpPr>
        <p:spPr>
          <a:xfrm>
            <a:off x="1978025" y="413650"/>
            <a:ext cx="6454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Ключові ідеї програми 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96"/>
          <p:cNvSpPr/>
          <p:nvPr/>
        </p:nvSpPr>
        <p:spPr>
          <a:xfrm>
            <a:off x="2812850" y="2174500"/>
            <a:ext cx="3897900" cy="4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Від репродуктивного до продуктивного мислення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Гнучкість, варіативність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5" name="Google Shape;1055;p96"/>
          <p:cNvGrpSpPr/>
          <p:nvPr/>
        </p:nvGrpSpPr>
        <p:grpSpPr>
          <a:xfrm>
            <a:off x="1609677" y="2421099"/>
            <a:ext cx="1012800" cy="1015800"/>
            <a:chOff x="3921252" y="4187049"/>
            <a:chExt cx="1012800" cy="1015800"/>
          </a:xfrm>
        </p:grpSpPr>
        <p:sp>
          <p:nvSpPr>
            <p:cNvPr id="1056" name="Google Shape;1056;p96"/>
            <p:cNvSpPr/>
            <p:nvPr/>
          </p:nvSpPr>
          <p:spPr>
            <a:xfrm>
              <a:off x="3921252" y="4187050"/>
              <a:ext cx="1012800" cy="1012800"/>
            </a:xfrm>
            <a:prstGeom prst="ellipse">
              <a:avLst/>
            </a:prstGeom>
            <a:noFill/>
            <a:ln cap="flat" cmpd="sng" w="76200">
              <a:solidFill>
                <a:srgbClr val="ABD04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6"/>
            <p:cNvSpPr txBox="1"/>
            <p:nvPr/>
          </p:nvSpPr>
          <p:spPr>
            <a:xfrm>
              <a:off x="4075136" y="4187049"/>
              <a:ext cx="573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ru-RU" sz="6000" u="none" cap="none" strike="noStrike">
                  <a:solidFill>
                    <a:srgbClr val="ABD04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0" i="0" sz="6000" u="none" cap="none" strike="noStrike">
                <a:solidFill>
                  <a:srgbClr val="ABD047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058" name="Google Shape;1058;p96"/>
          <p:cNvGrpSpPr/>
          <p:nvPr/>
        </p:nvGrpSpPr>
        <p:grpSpPr>
          <a:xfrm>
            <a:off x="1609684" y="4928495"/>
            <a:ext cx="1012800" cy="1015800"/>
            <a:chOff x="5286334" y="4184045"/>
            <a:chExt cx="1012800" cy="1015800"/>
          </a:xfrm>
        </p:grpSpPr>
        <p:sp>
          <p:nvSpPr>
            <p:cNvPr id="1059" name="Google Shape;1059;p96"/>
            <p:cNvSpPr/>
            <p:nvPr/>
          </p:nvSpPr>
          <p:spPr>
            <a:xfrm>
              <a:off x="5286334" y="4186899"/>
              <a:ext cx="1012800" cy="1012800"/>
            </a:xfrm>
            <a:prstGeom prst="ellipse">
              <a:avLst/>
            </a:prstGeom>
            <a:noFill/>
            <a:ln cap="flat" cmpd="sng" w="76200">
              <a:solidFill>
                <a:srgbClr val="ABD04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6"/>
            <p:cNvSpPr txBox="1"/>
            <p:nvPr/>
          </p:nvSpPr>
          <p:spPr>
            <a:xfrm>
              <a:off x="5464438" y="4184045"/>
              <a:ext cx="573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ru-RU" sz="6000" u="none" cap="none" strike="noStrike">
                  <a:solidFill>
                    <a:srgbClr val="ABD04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0" i="0" sz="6000" u="none" cap="none" strike="noStrike">
                <a:solidFill>
                  <a:srgbClr val="ABD047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061" name="Google Shape;1061;p96"/>
          <p:cNvGrpSpPr/>
          <p:nvPr/>
        </p:nvGrpSpPr>
        <p:grpSpPr>
          <a:xfrm>
            <a:off x="6901115" y="2421094"/>
            <a:ext cx="1012800" cy="1015800"/>
            <a:chOff x="3922815" y="5478919"/>
            <a:chExt cx="1012800" cy="1015800"/>
          </a:xfrm>
        </p:grpSpPr>
        <p:sp>
          <p:nvSpPr>
            <p:cNvPr id="1062" name="Google Shape;1062;p96"/>
            <p:cNvSpPr/>
            <p:nvPr/>
          </p:nvSpPr>
          <p:spPr>
            <a:xfrm>
              <a:off x="3922815" y="5481774"/>
              <a:ext cx="1012800" cy="1012800"/>
            </a:xfrm>
            <a:prstGeom prst="ellipse">
              <a:avLst/>
            </a:prstGeom>
            <a:noFill/>
            <a:ln cap="flat" cmpd="sng" w="76200">
              <a:solidFill>
                <a:srgbClr val="ABD04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96"/>
            <p:cNvSpPr txBox="1"/>
            <p:nvPr/>
          </p:nvSpPr>
          <p:spPr>
            <a:xfrm>
              <a:off x="4090595" y="5478919"/>
              <a:ext cx="573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ru-RU" sz="6000" u="none" cap="none" strike="noStrike">
                  <a:solidFill>
                    <a:srgbClr val="ABD04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0" i="0" sz="6000" u="none" cap="none" strike="noStrike">
                <a:solidFill>
                  <a:srgbClr val="ABD047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1064" name="Google Shape;1064;p96"/>
          <p:cNvGrpSpPr/>
          <p:nvPr/>
        </p:nvGrpSpPr>
        <p:grpSpPr>
          <a:xfrm>
            <a:off x="6901127" y="4928494"/>
            <a:ext cx="1012800" cy="1015800"/>
            <a:chOff x="5244852" y="5478919"/>
            <a:chExt cx="1012800" cy="1015800"/>
          </a:xfrm>
        </p:grpSpPr>
        <p:sp>
          <p:nvSpPr>
            <p:cNvPr id="1065" name="Google Shape;1065;p96"/>
            <p:cNvSpPr/>
            <p:nvPr/>
          </p:nvSpPr>
          <p:spPr>
            <a:xfrm>
              <a:off x="5244852" y="5481774"/>
              <a:ext cx="1012800" cy="1012800"/>
            </a:xfrm>
            <a:prstGeom prst="ellipse">
              <a:avLst/>
            </a:prstGeom>
            <a:noFill/>
            <a:ln cap="flat" cmpd="sng" w="76200">
              <a:solidFill>
                <a:srgbClr val="ABD04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96"/>
            <p:cNvSpPr txBox="1"/>
            <p:nvPr/>
          </p:nvSpPr>
          <p:spPr>
            <a:xfrm>
              <a:off x="5412633" y="5478919"/>
              <a:ext cx="573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ru-RU" sz="6000" u="none" cap="none" strike="noStrike">
                  <a:solidFill>
                    <a:srgbClr val="ABD04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4</a:t>
              </a:r>
              <a:endParaRPr b="0" i="0" sz="6000" u="none" cap="none" strike="noStrike">
                <a:solidFill>
                  <a:srgbClr val="ABD047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1067" name="Google Shape;1067;p96"/>
          <p:cNvSpPr/>
          <p:nvPr/>
        </p:nvSpPr>
        <p:spPr>
          <a:xfrm>
            <a:off x="8237625" y="2174500"/>
            <a:ext cx="3749700" cy="4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Внутрішня інтеграція в кожній темі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Міжгалузеві взаємозв’язки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8" name="Google Shape;106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2475" y="179200"/>
            <a:ext cx="1690865" cy="1869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9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419300" cy="68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97"/>
          <p:cNvPicPr preferRelativeResize="0"/>
          <p:nvPr/>
        </p:nvPicPr>
        <p:blipFill rotWithShape="1">
          <a:blip r:embed="rId4">
            <a:alphaModFix/>
          </a:blip>
          <a:srcRect b="19854" l="0" r="0" t="19854"/>
          <a:stretch/>
        </p:blipFill>
        <p:spPr>
          <a:xfrm>
            <a:off x="-9525" y="365125"/>
            <a:ext cx="1789977" cy="100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5250" y="23400"/>
            <a:ext cx="9830500" cy="6811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0" name="Google Shape;1080;p98"/>
          <p:cNvGraphicFramePr/>
          <p:nvPr/>
        </p:nvGraphicFramePr>
        <p:xfrm>
          <a:off x="393400" y="938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{EE434470-3FA5-4AEC-A843-9563C6B747E6}</a:tableStyleId>
              </a:tblPr>
              <a:tblGrid>
                <a:gridCol w="7601125"/>
                <a:gridCol w="4005275"/>
              </a:tblGrid>
              <a:tr h="70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/>
                        <a:t>Тема заняття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rgbClr val="ABD0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/>
                        <a:t>Тематика практичних/проектних робіт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rgbClr val="ABD047"/>
                    </a:solidFill>
                  </a:tcPr>
                </a:tc>
              </a:tr>
              <a:tr h="78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Текстовий документ, його об’єкти та їх властивості. Програмне забезпечення для опрацювання текстів.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Чи можна обійтись без тексту?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78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Створення та збереження текстових документів. Правила і способи введення тексту, його виділення та редагування.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700"/>
                        <a:t>Мислення зростання (доповнення фраз і форматування, експерименти з шрифтами)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0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Робота з текстовими фрагментами (копіювання, вирізання, вставка, пошук та замінювання). Перевірка правопису.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Поділимось лайками (спільні рекомендації на книги, фільми тощо)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5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Списки у текстових документах, їх форматування.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700">
                          <a:solidFill>
                            <a:schemeClr val="dk1"/>
                          </a:solidFill>
                        </a:rPr>
                        <a:t>Мої вчителі 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5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Таблиці у текстових документах, їх форматування.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Мій розклад / табель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19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Графічні зображення у текстових документах, їх форматування.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dk1"/>
                          </a:solidFill>
                        </a:rPr>
                        <a:t>Предмети та підручники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2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Параметри сторінок. Підготовка текстового документа до друку.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Мій сертифікат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5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Електронний документообіг, безпаперові технології обробки даних.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/>
                        <a:t>Я у класі / Я у середній школі (Візитка) 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081" name="Google Shape;1081;p98"/>
          <p:cNvSpPr txBox="1"/>
          <p:nvPr>
            <p:ph type="title"/>
          </p:nvPr>
        </p:nvSpPr>
        <p:spPr>
          <a:xfrm>
            <a:off x="838200" y="217775"/>
            <a:ext cx="10515600" cy="57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Текстові документи // </a:t>
            </a:r>
            <a:r>
              <a:rPr lang="ru-RU">
                <a:solidFill>
                  <a:schemeClr val="accent6"/>
                </a:solidFill>
              </a:rPr>
              <a:t>Школа в порядку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9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419300" cy="68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99"/>
          <p:cNvPicPr preferRelativeResize="0"/>
          <p:nvPr/>
        </p:nvPicPr>
        <p:blipFill rotWithShape="1">
          <a:blip r:embed="rId4">
            <a:alphaModFix/>
          </a:blip>
          <a:srcRect b="19854" l="0" r="0" t="19854"/>
          <a:stretch/>
        </p:blipFill>
        <p:spPr>
          <a:xfrm>
            <a:off x="-9525" y="365125"/>
            <a:ext cx="1789977" cy="1002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99"/>
          <p:cNvSpPr txBox="1"/>
          <p:nvPr>
            <p:ph idx="4294967295" type="title"/>
          </p:nvPr>
        </p:nvSpPr>
        <p:spPr>
          <a:xfrm>
            <a:off x="1977875" y="226675"/>
            <a:ext cx="99804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Текстові документи</a:t>
            </a:r>
            <a:endParaRPr b="1" sz="36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Навіщо ми це вивчаємо?</a:t>
            </a:r>
            <a:endParaRPr b="1" sz="2400"/>
          </a:p>
        </p:txBody>
      </p:sp>
      <p:grpSp>
        <p:nvGrpSpPr>
          <p:cNvPr id="1089" name="Google Shape;1089;p99"/>
          <p:cNvGrpSpPr/>
          <p:nvPr/>
        </p:nvGrpSpPr>
        <p:grpSpPr>
          <a:xfrm>
            <a:off x="1513575" y="2130150"/>
            <a:ext cx="2124831" cy="1824186"/>
            <a:chOff x="0" y="1564834"/>
            <a:chExt cx="1829700" cy="1368174"/>
          </a:xfrm>
        </p:grpSpPr>
        <p:sp>
          <p:nvSpPr>
            <p:cNvPr id="1090" name="Google Shape;1090;p99"/>
            <p:cNvSpPr/>
            <p:nvPr/>
          </p:nvSpPr>
          <p:spPr>
            <a:xfrm>
              <a:off x="0" y="1564834"/>
              <a:ext cx="1825200" cy="1080300"/>
            </a:xfrm>
            <a:prstGeom prst="rect">
              <a:avLst/>
            </a:prstGeom>
            <a:solidFill>
              <a:srgbClr val="3A81BA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99"/>
            <p:cNvSpPr/>
            <p:nvPr/>
          </p:nvSpPr>
          <p:spPr>
            <a:xfrm flipH="1" rot="10800000">
              <a:off x="907984" y="2625770"/>
              <a:ext cx="921716" cy="307238"/>
            </a:xfrm>
            <a:custGeom>
              <a:rect b="b" l="l" r="r" t="t"/>
              <a:pathLst>
                <a:path extrusionOk="0" h="307238" w="921716">
                  <a:moveTo>
                    <a:pt x="263348" y="307238"/>
                  </a:moveTo>
                  <a:lnTo>
                    <a:pt x="0" y="0"/>
                  </a:lnTo>
                  <a:lnTo>
                    <a:pt x="921716" y="299923"/>
                  </a:lnTo>
                  <a:lnTo>
                    <a:pt x="263348" y="307238"/>
                  </a:lnTo>
                  <a:close/>
                </a:path>
              </a:pathLst>
            </a:custGeom>
            <a:solidFill>
              <a:srgbClr val="3A81BA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2" name="Google Shape;1092;p99"/>
          <p:cNvGrpSpPr/>
          <p:nvPr/>
        </p:nvGrpSpPr>
        <p:grpSpPr>
          <a:xfrm>
            <a:off x="3630480" y="2130151"/>
            <a:ext cx="2119605" cy="1824188"/>
            <a:chOff x="1829700" y="1564833"/>
            <a:chExt cx="1825200" cy="1368175"/>
          </a:xfrm>
        </p:grpSpPr>
        <p:sp>
          <p:nvSpPr>
            <p:cNvPr id="1093" name="Google Shape;1093;p99"/>
            <p:cNvSpPr/>
            <p:nvPr/>
          </p:nvSpPr>
          <p:spPr>
            <a:xfrm>
              <a:off x="1829700" y="1564833"/>
              <a:ext cx="1825200" cy="1080300"/>
            </a:xfrm>
            <a:prstGeom prst="rect">
              <a:avLst/>
            </a:prstGeom>
            <a:solidFill>
              <a:srgbClr val="D89F39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99"/>
            <p:cNvSpPr/>
            <p:nvPr/>
          </p:nvSpPr>
          <p:spPr>
            <a:xfrm flipH="1" rot="10800000">
              <a:off x="2733184" y="2625770"/>
              <a:ext cx="921716" cy="307238"/>
            </a:xfrm>
            <a:custGeom>
              <a:rect b="b" l="l" r="r" t="t"/>
              <a:pathLst>
                <a:path extrusionOk="0" h="307238" w="921716">
                  <a:moveTo>
                    <a:pt x="263348" y="307238"/>
                  </a:moveTo>
                  <a:lnTo>
                    <a:pt x="0" y="0"/>
                  </a:lnTo>
                  <a:lnTo>
                    <a:pt x="921716" y="299923"/>
                  </a:lnTo>
                  <a:lnTo>
                    <a:pt x="263348" y="307238"/>
                  </a:lnTo>
                  <a:close/>
                </a:path>
              </a:pathLst>
            </a:custGeom>
            <a:solidFill>
              <a:srgbClr val="D89F39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5" name="Google Shape;1095;p99"/>
          <p:cNvGrpSpPr/>
          <p:nvPr/>
        </p:nvGrpSpPr>
        <p:grpSpPr>
          <a:xfrm>
            <a:off x="5755311" y="2130147"/>
            <a:ext cx="2119605" cy="1824189"/>
            <a:chOff x="3659400" y="1564832"/>
            <a:chExt cx="1825200" cy="1368176"/>
          </a:xfrm>
        </p:grpSpPr>
        <p:sp>
          <p:nvSpPr>
            <p:cNvPr id="1096" name="Google Shape;1096;p99"/>
            <p:cNvSpPr/>
            <p:nvPr/>
          </p:nvSpPr>
          <p:spPr>
            <a:xfrm>
              <a:off x="3659400" y="1564832"/>
              <a:ext cx="1825200" cy="10803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99"/>
            <p:cNvSpPr/>
            <p:nvPr/>
          </p:nvSpPr>
          <p:spPr>
            <a:xfrm flipH="1" rot="10800000">
              <a:off x="4558384" y="2625770"/>
              <a:ext cx="921716" cy="307238"/>
            </a:xfrm>
            <a:custGeom>
              <a:rect b="b" l="l" r="r" t="t"/>
              <a:pathLst>
                <a:path extrusionOk="0" h="307238" w="921716">
                  <a:moveTo>
                    <a:pt x="263348" y="307238"/>
                  </a:moveTo>
                  <a:lnTo>
                    <a:pt x="0" y="0"/>
                  </a:lnTo>
                  <a:lnTo>
                    <a:pt x="921716" y="299923"/>
                  </a:lnTo>
                  <a:lnTo>
                    <a:pt x="263348" y="307238"/>
                  </a:lnTo>
                  <a:close/>
                </a:path>
              </a:pathLst>
            </a:custGeom>
            <a:solidFill>
              <a:srgbClr val="8BAB42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99"/>
          <p:cNvGrpSpPr/>
          <p:nvPr/>
        </p:nvGrpSpPr>
        <p:grpSpPr>
          <a:xfrm>
            <a:off x="7880141" y="2130147"/>
            <a:ext cx="2119605" cy="1824190"/>
            <a:chOff x="5489100" y="1564831"/>
            <a:chExt cx="1825200" cy="1368177"/>
          </a:xfrm>
        </p:grpSpPr>
        <p:sp>
          <p:nvSpPr>
            <p:cNvPr id="1099" name="Google Shape;1099;p99"/>
            <p:cNvSpPr/>
            <p:nvPr/>
          </p:nvSpPr>
          <p:spPr>
            <a:xfrm>
              <a:off x="5489100" y="1564831"/>
              <a:ext cx="1825200" cy="1080300"/>
            </a:xfrm>
            <a:prstGeom prst="rect">
              <a:avLst/>
            </a:prstGeom>
            <a:solidFill>
              <a:srgbClr val="57A7B5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99"/>
            <p:cNvSpPr/>
            <p:nvPr/>
          </p:nvSpPr>
          <p:spPr>
            <a:xfrm flipH="1" rot="10800000">
              <a:off x="6383584" y="2625770"/>
              <a:ext cx="921716" cy="307238"/>
            </a:xfrm>
            <a:custGeom>
              <a:rect b="b" l="l" r="r" t="t"/>
              <a:pathLst>
                <a:path extrusionOk="0" h="307238" w="921716">
                  <a:moveTo>
                    <a:pt x="263348" y="307238"/>
                  </a:moveTo>
                  <a:lnTo>
                    <a:pt x="0" y="0"/>
                  </a:lnTo>
                  <a:lnTo>
                    <a:pt x="921716" y="299923"/>
                  </a:lnTo>
                  <a:lnTo>
                    <a:pt x="263348" y="307238"/>
                  </a:lnTo>
                  <a:close/>
                </a:path>
              </a:pathLst>
            </a:custGeom>
            <a:solidFill>
              <a:srgbClr val="57A7B5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1" name="Google Shape;1101;p99"/>
          <p:cNvGrpSpPr/>
          <p:nvPr/>
        </p:nvGrpSpPr>
        <p:grpSpPr>
          <a:xfrm>
            <a:off x="9997047" y="2130146"/>
            <a:ext cx="2119605" cy="1824192"/>
            <a:chOff x="7318800" y="1564830"/>
            <a:chExt cx="1825200" cy="1368178"/>
          </a:xfrm>
        </p:grpSpPr>
        <p:sp>
          <p:nvSpPr>
            <p:cNvPr id="1102" name="Google Shape;1102;p99"/>
            <p:cNvSpPr/>
            <p:nvPr/>
          </p:nvSpPr>
          <p:spPr>
            <a:xfrm>
              <a:off x="7318800" y="1564830"/>
              <a:ext cx="1825200" cy="1080300"/>
            </a:xfrm>
            <a:prstGeom prst="rect">
              <a:avLst/>
            </a:prstGeom>
            <a:solidFill>
              <a:srgbClr val="8B81D2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99"/>
            <p:cNvSpPr/>
            <p:nvPr/>
          </p:nvSpPr>
          <p:spPr>
            <a:xfrm flipH="1" rot="10800000">
              <a:off x="8208784" y="2625770"/>
              <a:ext cx="921716" cy="307238"/>
            </a:xfrm>
            <a:custGeom>
              <a:rect b="b" l="l" r="r" t="t"/>
              <a:pathLst>
                <a:path extrusionOk="0" h="307238" w="921716">
                  <a:moveTo>
                    <a:pt x="263348" y="307238"/>
                  </a:moveTo>
                  <a:lnTo>
                    <a:pt x="0" y="0"/>
                  </a:lnTo>
                  <a:lnTo>
                    <a:pt x="921716" y="299923"/>
                  </a:lnTo>
                  <a:lnTo>
                    <a:pt x="263348" y="307238"/>
                  </a:lnTo>
                  <a:close/>
                </a:path>
              </a:pathLst>
            </a:custGeom>
            <a:solidFill>
              <a:srgbClr val="8B81D2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4" name="Google Shape;1104;p99"/>
          <p:cNvSpPr txBox="1"/>
          <p:nvPr/>
        </p:nvSpPr>
        <p:spPr>
          <a:xfrm>
            <a:off x="3012490" y="2130220"/>
            <a:ext cx="558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ru-RU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373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99"/>
          <p:cNvSpPr txBox="1"/>
          <p:nvPr/>
        </p:nvSpPr>
        <p:spPr>
          <a:xfrm>
            <a:off x="5137411" y="2129821"/>
            <a:ext cx="558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ru-RU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373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99"/>
          <p:cNvSpPr txBox="1"/>
          <p:nvPr/>
        </p:nvSpPr>
        <p:spPr>
          <a:xfrm>
            <a:off x="7262333" y="2129423"/>
            <a:ext cx="558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ru-RU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373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99"/>
          <p:cNvSpPr txBox="1"/>
          <p:nvPr/>
        </p:nvSpPr>
        <p:spPr>
          <a:xfrm>
            <a:off x="9387254" y="2129024"/>
            <a:ext cx="558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ru-RU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373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99"/>
          <p:cNvSpPr txBox="1"/>
          <p:nvPr/>
        </p:nvSpPr>
        <p:spPr>
          <a:xfrm>
            <a:off x="11512175" y="2128625"/>
            <a:ext cx="558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ru-RU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373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99"/>
          <p:cNvSpPr txBox="1"/>
          <p:nvPr/>
        </p:nvSpPr>
        <p:spPr>
          <a:xfrm>
            <a:off x="1500049" y="2559700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Word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99"/>
          <p:cNvSpPr txBox="1"/>
          <p:nvPr/>
        </p:nvSpPr>
        <p:spPr>
          <a:xfrm>
            <a:off x="3624974" y="2559700"/>
            <a:ext cx="188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Текстовий процесор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99"/>
          <p:cNvSpPr txBox="1"/>
          <p:nvPr/>
        </p:nvSpPr>
        <p:spPr>
          <a:xfrm>
            <a:off x="5749900" y="2559700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Документи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99"/>
          <p:cNvSpPr txBox="1"/>
          <p:nvPr/>
        </p:nvSpPr>
        <p:spPr>
          <a:xfrm>
            <a:off x="7874926" y="2559700"/>
            <a:ext cx="188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Вимоги документообігу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99"/>
          <p:cNvSpPr txBox="1"/>
          <p:nvPr/>
        </p:nvSpPr>
        <p:spPr>
          <a:xfrm>
            <a:off x="10028650" y="2358075"/>
            <a:ext cx="1790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Розв’язання задач/проблем, творче самовираження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99"/>
          <p:cNvSpPr txBox="1"/>
          <p:nvPr/>
        </p:nvSpPr>
        <p:spPr>
          <a:xfrm>
            <a:off x="1704329" y="3896548"/>
            <a:ext cx="172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Навчитися користуватися програмою Microsoft Word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9"/>
          <p:cNvSpPr txBox="1"/>
          <p:nvPr/>
        </p:nvSpPr>
        <p:spPr>
          <a:xfrm>
            <a:off x="5954171" y="3896548"/>
            <a:ext cx="172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Навчитися створювати документи у текстовому процесорі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99"/>
          <p:cNvSpPr txBox="1"/>
          <p:nvPr/>
        </p:nvSpPr>
        <p:spPr>
          <a:xfrm>
            <a:off x="3829250" y="3896547"/>
            <a:ext cx="172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Навчитися користуватися текстовим процесором (на прикладі Word)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99"/>
          <p:cNvSpPr txBox="1"/>
          <p:nvPr/>
        </p:nvSpPr>
        <p:spPr>
          <a:xfrm>
            <a:off x="8079093" y="3896548"/>
            <a:ext cx="1722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Навчитися створювати документи відповідно до правил та вимог документообігу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99"/>
          <p:cNvSpPr txBox="1"/>
          <p:nvPr/>
        </p:nvSpPr>
        <p:spPr>
          <a:xfrm>
            <a:off x="10010560" y="3896548"/>
            <a:ext cx="2114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Створювати інформаційні продукти для ефективного розв’язання задач/проблем, творчого самовираження індивідуально та у співпраці</a:t>
            </a:r>
            <a:endParaRPr b="0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00"/>
          <p:cNvSpPr/>
          <p:nvPr/>
        </p:nvSpPr>
        <p:spPr>
          <a:xfrm>
            <a:off x="1877758" y="3373874"/>
            <a:ext cx="624505" cy="617793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3A81B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100"/>
          <p:cNvGrpSpPr/>
          <p:nvPr/>
        </p:nvGrpSpPr>
        <p:grpSpPr>
          <a:xfrm>
            <a:off x="1893070" y="5944061"/>
            <a:ext cx="592419" cy="675851"/>
            <a:chOff x="-46753100" y="1965500"/>
            <a:chExt cx="263075" cy="300125"/>
          </a:xfrm>
        </p:grpSpPr>
        <p:sp>
          <p:nvSpPr>
            <p:cNvPr id="1125" name="Google Shape;1125;p100"/>
            <p:cNvSpPr/>
            <p:nvPr/>
          </p:nvSpPr>
          <p:spPr>
            <a:xfrm>
              <a:off x="-46647575" y="203482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3A81B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00"/>
            <p:cNvSpPr/>
            <p:nvPr/>
          </p:nvSpPr>
          <p:spPr>
            <a:xfrm>
              <a:off x="-46753100" y="1965500"/>
              <a:ext cx="263075" cy="300125"/>
            </a:xfrm>
            <a:custGeom>
              <a:rect b="b" l="l" r="r" t="t"/>
              <a:pathLst>
                <a:path extrusionOk="0" h="12005" w="10523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3A81B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100"/>
          <p:cNvSpPr/>
          <p:nvPr/>
        </p:nvSpPr>
        <p:spPr>
          <a:xfrm>
            <a:off x="1852116" y="2340900"/>
            <a:ext cx="675795" cy="677597"/>
          </a:xfrm>
          <a:custGeom>
            <a:rect b="b" l="l" r="r" t="t"/>
            <a:pathLst>
              <a:path extrusionOk="0" h="12036" w="12004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3A81B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100"/>
          <p:cNvGrpSpPr/>
          <p:nvPr/>
        </p:nvGrpSpPr>
        <p:grpSpPr>
          <a:xfrm>
            <a:off x="1832656" y="5019620"/>
            <a:ext cx="715134" cy="704853"/>
            <a:chOff x="-64774725" y="1916550"/>
            <a:chExt cx="319000" cy="314400"/>
          </a:xfrm>
        </p:grpSpPr>
        <p:sp>
          <p:nvSpPr>
            <p:cNvPr id="1129" name="Google Shape;1129;p100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3A81B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00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3A81B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100"/>
          <p:cNvGrpSpPr/>
          <p:nvPr/>
        </p:nvGrpSpPr>
        <p:grpSpPr>
          <a:xfrm>
            <a:off x="1877854" y="4101504"/>
            <a:ext cx="624452" cy="616154"/>
            <a:chOff x="-6713450" y="2397900"/>
            <a:chExt cx="295375" cy="291450"/>
          </a:xfrm>
        </p:grpSpPr>
        <p:sp>
          <p:nvSpPr>
            <p:cNvPr id="1132" name="Google Shape;1132;p100"/>
            <p:cNvSpPr/>
            <p:nvPr/>
          </p:nvSpPr>
          <p:spPr>
            <a:xfrm>
              <a:off x="-6628400" y="2465650"/>
              <a:ext cx="69350" cy="17350"/>
            </a:xfrm>
            <a:custGeom>
              <a:rect b="b" l="l" r="r" t="t"/>
              <a:pathLst>
                <a:path extrusionOk="0" h="694" w="2774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3A81B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00"/>
            <p:cNvSpPr/>
            <p:nvPr/>
          </p:nvSpPr>
          <p:spPr>
            <a:xfrm>
              <a:off x="-6713450" y="2397900"/>
              <a:ext cx="295375" cy="291450"/>
            </a:xfrm>
            <a:custGeom>
              <a:rect b="b" l="l" r="r" t="t"/>
              <a:pathLst>
                <a:path extrusionOk="0" h="11658" w="11815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3A81B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4" name="Google Shape;1134;p100"/>
          <p:cNvSpPr/>
          <p:nvPr/>
        </p:nvSpPr>
        <p:spPr>
          <a:xfrm>
            <a:off x="5971061" y="1142714"/>
            <a:ext cx="743434" cy="789182"/>
          </a:xfrm>
          <a:custGeom>
            <a:rect b="b" l="l" r="r" t="t"/>
            <a:pathLst>
              <a:path extrusionOk="0" h="1756" w="1657">
                <a:moveTo>
                  <a:pt x="413" y="1004"/>
                </a:moveTo>
                <a:lnTo>
                  <a:pt x="406" y="993"/>
                </a:lnTo>
                <a:lnTo>
                  <a:pt x="406" y="967"/>
                </a:lnTo>
                <a:lnTo>
                  <a:pt x="413" y="955"/>
                </a:lnTo>
                <a:lnTo>
                  <a:pt x="498" y="870"/>
                </a:lnTo>
                <a:lnTo>
                  <a:pt x="508" y="863"/>
                </a:lnTo>
                <a:lnTo>
                  <a:pt x="536" y="863"/>
                </a:lnTo>
                <a:lnTo>
                  <a:pt x="547" y="870"/>
                </a:lnTo>
                <a:lnTo>
                  <a:pt x="554" y="881"/>
                </a:lnTo>
                <a:lnTo>
                  <a:pt x="554" y="908"/>
                </a:lnTo>
                <a:lnTo>
                  <a:pt x="547" y="919"/>
                </a:lnTo>
                <a:lnTo>
                  <a:pt x="461" y="1004"/>
                </a:lnTo>
                <a:lnTo>
                  <a:pt x="449" y="1013"/>
                </a:lnTo>
                <a:lnTo>
                  <a:pt x="438" y="1014"/>
                </a:lnTo>
                <a:lnTo>
                  <a:pt x="423" y="1013"/>
                </a:lnTo>
                <a:lnTo>
                  <a:pt x="413" y="1004"/>
                </a:lnTo>
                <a:close/>
                <a:moveTo>
                  <a:pt x="864" y="152"/>
                </a:moveTo>
                <a:lnTo>
                  <a:pt x="864" y="34"/>
                </a:lnTo>
                <a:lnTo>
                  <a:pt x="863" y="21"/>
                </a:lnTo>
                <a:lnTo>
                  <a:pt x="844" y="1"/>
                </a:lnTo>
                <a:lnTo>
                  <a:pt x="830" y="0"/>
                </a:lnTo>
                <a:lnTo>
                  <a:pt x="817" y="1"/>
                </a:lnTo>
                <a:lnTo>
                  <a:pt x="798" y="20"/>
                </a:lnTo>
                <a:lnTo>
                  <a:pt x="795" y="34"/>
                </a:lnTo>
                <a:lnTo>
                  <a:pt x="795" y="152"/>
                </a:lnTo>
                <a:lnTo>
                  <a:pt x="798" y="165"/>
                </a:lnTo>
                <a:lnTo>
                  <a:pt x="815" y="185"/>
                </a:lnTo>
                <a:lnTo>
                  <a:pt x="830" y="187"/>
                </a:lnTo>
                <a:lnTo>
                  <a:pt x="843" y="185"/>
                </a:lnTo>
                <a:lnTo>
                  <a:pt x="861" y="165"/>
                </a:lnTo>
                <a:lnTo>
                  <a:pt x="864" y="152"/>
                </a:lnTo>
                <a:close/>
                <a:moveTo>
                  <a:pt x="521" y="315"/>
                </a:moveTo>
                <a:lnTo>
                  <a:pt x="536" y="313"/>
                </a:lnTo>
                <a:lnTo>
                  <a:pt x="544" y="303"/>
                </a:lnTo>
                <a:lnTo>
                  <a:pt x="553" y="293"/>
                </a:lnTo>
                <a:lnTo>
                  <a:pt x="553" y="267"/>
                </a:lnTo>
                <a:lnTo>
                  <a:pt x="544" y="254"/>
                </a:lnTo>
                <a:lnTo>
                  <a:pt x="461" y="171"/>
                </a:lnTo>
                <a:lnTo>
                  <a:pt x="449" y="162"/>
                </a:lnTo>
                <a:lnTo>
                  <a:pt x="423" y="162"/>
                </a:lnTo>
                <a:lnTo>
                  <a:pt x="412" y="171"/>
                </a:lnTo>
                <a:lnTo>
                  <a:pt x="405" y="181"/>
                </a:lnTo>
                <a:lnTo>
                  <a:pt x="405" y="207"/>
                </a:lnTo>
                <a:lnTo>
                  <a:pt x="412" y="218"/>
                </a:lnTo>
                <a:lnTo>
                  <a:pt x="497" y="303"/>
                </a:lnTo>
                <a:lnTo>
                  <a:pt x="508" y="313"/>
                </a:lnTo>
                <a:lnTo>
                  <a:pt x="521" y="315"/>
                </a:lnTo>
                <a:close/>
                <a:moveTo>
                  <a:pt x="748" y="1196"/>
                </a:moveTo>
                <a:lnTo>
                  <a:pt x="752" y="1209"/>
                </a:lnTo>
                <a:lnTo>
                  <a:pt x="774" y="1225"/>
                </a:lnTo>
                <a:lnTo>
                  <a:pt x="786" y="1227"/>
                </a:lnTo>
                <a:lnTo>
                  <a:pt x="874" y="1227"/>
                </a:lnTo>
                <a:lnTo>
                  <a:pt x="887" y="1225"/>
                </a:lnTo>
                <a:lnTo>
                  <a:pt x="909" y="1209"/>
                </a:lnTo>
                <a:lnTo>
                  <a:pt x="915" y="1196"/>
                </a:lnTo>
                <a:lnTo>
                  <a:pt x="923" y="1164"/>
                </a:lnTo>
                <a:lnTo>
                  <a:pt x="933" y="1161"/>
                </a:lnTo>
                <a:lnTo>
                  <a:pt x="951" y="1151"/>
                </a:lnTo>
                <a:lnTo>
                  <a:pt x="964" y="1137"/>
                </a:lnTo>
                <a:lnTo>
                  <a:pt x="971" y="1118"/>
                </a:lnTo>
                <a:lnTo>
                  <a:pt x="972" y="1108"/>
                </a:lnTo>
                <a:lnTo>
                  <a:pt x="972" y="1072"/>
                </a:lnTo>
                <a:lnTo>
                  <a:pt x="970" y="1058"/>
                </a:lnTo>
                <a:lnTo>
                  <a:pt x="951" y="1040"/>
                </a:lnTo>
                <a:lnTo>
                  <a:pt x="938" y="1037"/>
                </a:lnTo>
                <a:lnTo>
                  <a:pt x="723" y="1037"/>
                </a:lnTo>
                <a:lnTo>
                  <a:pt x="709" y="1040"/>
                </a:lnTo>
                <a:lnTo>
                  <a:pt x="691" y="1059"/>
                </a:lnTo>
                <a:lnTo>
                  <a:pt x="690" y="1072"/>
                </a:lnTo>
                <a:lnTo>
                  <a:pt x="690" y="1108"/>
                </a:lnTo>
                <a:lnTo>
                  <a:pt x="690" y="1118"/>
                </a:lnTo>
                <a:lnTo>
                  <a:pt x="697" y="1138"/>
                </a:lnTo>
                <a:lnTo>
                  <a:pt x="710" y="1153"/>
                </a:lnTo>
                <a:lnTo>
                  <a:pt x="727" y="1161"/>
                </a:lnTo>
                <a:lnTo>
                  <a:pt x="737" y="1164"/>
                </a:lnTo>
                <a:lnTo>
                  <a:pt x="748" y="1196"/>
                </a:lnTo>
                <a:close/>
                <a:moveTo>
                  <a:pt x="428" y="588"/>
                </a:moveTo>
                <a:lnTo>
                  <a:pt x="426" y="575"/>
                </a:lnTo>
                <a:lnTo>
                  <a:pt x="407" y="555"/>
                </a:lnTo>
                <a:lnTo>
                  <a:pt x="394" y="554"/>
                </a:lnTo>
                <a:lnTo>
                  <a:pt x="275" y="554"/>
                </a:lnTo>
                <a:lnTo>
                  <a:pt x="262" y="555"/>
                </a:lnTo>
                <a:lnTo>
                  <a:pt x="243" y="574"/>
                </a:lnTo>
                <a:lnTo>
                  <a:pt x="240" y="588"/>
                </a:lnTo>
                <a:lnTo>
                  <a:pt x="243" y="601"/>
                </a:lnTo>
                <a:lnTo>
                  <a:pt x="260" y="620"/>
                </a:lnTo>
                <a:lnTo>
                  <a:pt x="275" y="621"/>
                </a:lnTo>
                <a:lnTo>
                  <a:pt x="394" y="621"/>
                </a:lnTo>
                <a:lnTo>
                  <a:pt x="407" y="620"/>
                </a:lnTo>
                <a:lnTo>
                  <a:pt x="426" y="601"/>
                </a:lnTo>
                <a:lnTo>
                  <a:pt x="428" y="588"/>
                </a:lnTo>
                <a:close/>
                <a:moveTo>
                  <a:pt x="1199" y="172"/>
                </a:moveTo>
                <a:lnTo>
                  <a:pt x="1115" y="257"/>
                </a:lnTo>
                <a:lnTo>
                  <a:pt x="1106" y="267"/>
                </a:lnTo>
                <a:lnTo>
                  <a:pt x="1106" y="293"/>
                </a:lnTo>
                <a:lnTo>
                  <a:pt x="1115" y="306"/>
                </a:lnTo>
                <a:lnTo>
                  <a:pt x="1127" y="315"/>
                </a:lnTo>
                <a:lnTo>
                  <a:pt x="1138" y="316"/>
                </a:lnTo>
                <a:lnTo>
                  <a:pt x="1151" y="315"/>
                </a:lnTo>
                <a:lnTo>
                  <a:pt x="1161" y="306"/>
                </a:lnTo>
                <a:lnTo>
                  <a:pt x="1246" y="221"/>
                </a:lnTo>
                <a:lnTo>
                  <a:pt x="1253" y="210"/>
                </a:lnTo>
                <a:lnTo>
                  <a:pt x="1253" y="184"/>
                </a:lnTo>
                <a:lnTo>
                  <a:pt x="1246" y="172"/>
                </a:lnTo>
                <a:lnTo>
                  <a:pt x="1235" y="164"/>
                </a:lnTo>
                <a:lnTo>
                  <a:pt x="1210" y="164"/>
                </a:lnTo>
                <a:lnTo>
                  <a:pt x="1199" y="172"/>
                </a:lnTo>
                <a:close/>
                <a:moveTo>
                  <a:pt x="1115" y="872"/>
                </a:moveTo>
                <a:lnTo>
                  <a:pt x="1106" y="883"/>
                </a:lnTo>
                <a:lnTo>
                  <a:pt x="1106" y="909"/>
                </a:lnTo>
                <a:lnTo>
                  <a:pt x="1115" y="921"/>
                </a:lnTo>
                <a:lnTo>
                  <a:pt x="1199" y="1006"/>
                </a:lnTo>
                <a:lnTo>
                  <a:pt x="1210" y="1014"/>
                </a:lnTo>
                <a:lnTo>
                  <a:pt x="1223" y="1016"/>
                </a:lnTo>
                <a:lnTo>
                  <a:pt x="1236" y="1014"/>
                </a:lnTo>
                <a:lnTo>
                  <a:pt x="1246" y="1006"/>
                </a:lnTo>
                <a:lnTo>
                  <a:pt x="1253" y="994"/>
                </a:lnTo>
                <a:lnTo>
                  <a:pt x="1253" y="968"/>
                </a:lnTo>
                <a:lnTo>
                  <a:pt x="1246" y="957"/>
                </a:lnTo>
                <a:lnTo>
                  <a:pt x="1161" y="872"/>
                </a:lnTo>
                <a:lnTo>
                  <a:pt x="1151" y="863"/>
                </a:lnTo>
                <a:lnTo>
                  <a:pt x="1125" y="863"/>
                </a:lnTo>
                <a:lnTo>
                  <a:pt x="1115" y="872"/>
                </a:lnTo>
                <a:close/>
                <a:moveTo>
                  <a:pt x="1385" y="554"/>
                </a:moveTo>
                <a:lnTo>
                  <a:pt x="1266" y="554"/>
                </a:lnTo>
                <a:lnTo>
                  <a:pt x="1252" y="555"/>
                </a:lnTo>
                <a:lnTo>
                  <a:pt x="1233" y="574"/>
                </a:lnTo>
                <a:lnTo>
                  <a:pt x="1232" y="588"/>
                </a:lnTo>
                <a:lnTo>
                  <a:pt x="1233" y="601"/>
                </a:lnTo>
                <a:lnTo>
                  <a:pt x="1252" y="620"/>
                </a:lnTo>
                <a:lnTo>
                  <a:pt x="1266" y="621"/>
                </a:lnTo>
                <a:lnTo>
                  <a:pt x="1385" y="621"/>
                </a:lnTo>
                <a:lnTo>
                  <a:pt x="1398" y="620"/>
                </a:lnTo>
                <a:lnTo>
                  <a:pt x="1416" y="603"/>
                </a:lnTo>
                <a:lnTo>
                  <a:pt x="1419" y="588"/>
                </a:lnTo>
                <a:lnTo>
                  <a:pt x="1418" y="574"/>
                </a:lnTo>
                <a:lnTo>
                  <a:pt x="1399" y="555"/>
                </a:lnTo>
                <a:lnTo>
                  <a:pt x="1385" y="554"/>
                </a:lnTo>
                <a:close/>
                <a:moveTo>
                  <a:pt x="1132" y="588"/>
                </a:moveTo>
                <a:lnTo>
                  <a:pt x="1131" y="619"/>
                </a:lnTo>
                <a:lnTo>
                  <a:pt x="1119" y="676"/>
                </a:lnTo>
                <a:lnTo>
                  <a:pt x="1098" y="729"/>
                </a:lnTo>
                <a:lnTo>
                  <a:pt x="1066" y="777"/>
                </a:lnTo>
                <a:lnTo>
                  <a:pt x="1047" y="798"/>
                </a:lnTo>
                <a:lnTo>
                  <a:pt x="1020" y="830"/>
                </a:lnTo>
                <a:lnTo>
                  <a:pt x="990" y="888"/>
                </a:lnTo>
                <a:lnTo>
                  <a:pt x="977" y="928"/>
                </a:lnTo>
                <a:lnTo>
                  <a:pt x="974" y="950"/>
                </a:lnTo>
                <a:lnTo>
                  <a:pt x="970" y="967"/>
                </a:lnTo>
                <a:lnTo>
                  <a:pt x="942" y="989"/>
                </a:lnTo>
                <a:lnTo>
                  <a:pt x="925" y="991"/>
                </a:lnTo>
                <a:lnTo>
                  <a:pt x="736" y="991"/>
                </a:lnTo>
                <a:lnTo>
                  <a:pt x="717" y="989"/>
                </a:lnTo>
                <a:lnTo>
                  <a:pt x="693" y="967"/>
                </a:lnTo>
                <a:lnTo>
                  <a:pt x="687" y="950"/>
                </a:lnTo>
                <a:lnTo>
                  <a:pt x="678" y="908"/>
                </a:lnTo>
                <a:lnTo>
                  <a:pt x="641" y="832"/>
                </a:lnTo>
                <a:lnTo>
                  <a:pt x="614" y="798"/>
                </a:lnTo>
                <a:lnTo>
                  <a:pt x="595" y="778"/>
                </a:lnTo>
                <a:lnTo>
                  <a:pt x="565" y="731"/>
                </a:lnTo>
                <a:lnTo>
                  <a:pt x="543" y="679"/>
                </a:lnTo>
                <a:lnTo>
                  <a:pt x="530" y="621"/>
                </a:lnTo>
                <a:lnTo>
                  <a:pt x="529" y="591"/>
                </a:lnTo>
                <a:lnTo>
                  <a:pt x="530" y="561"/>
                </a:lnTo>
                <a:lnTo>
                  <a:pt x="541" y="501"/>
                </a:lnTo>
                <a:lnTo>
                  <a:pt x="563" y="447"/>
                </a:lnTo>
                <a:lnTo>
                  <a:pt x="595" y="398"/>
                </a:lnTo>
                <a:lnTo>
                  <a:pt x="637" y="357"/>
                </a:lnTo>
                <a:lnTo>
                  <a:pt x="684" y="323"/>
                </a:lnTo>
                <a:lnTo>
                  <a:pt x="739" y="300"/>
                </a:lnTo>
                <a:lnTo>
                  <a:pt x="798" y="287"/>
                </a:lnTo>
                <a:lnTo>
                  <a:pt x="830" y="286"/>
                </a:lnTo>
                <a:lnTo>
                  <a:pt x="860" y="286"/>
                </a:lnTo>
                <a:lnTo>
                  <a:pt x="919" y="298"/>
                </a:lnTo>
                <a:lnTo>
                  <a:pt x="974" y="321"/>
                </a:lnTo>
                <a:lnTo>
                  <a:pt x="1021" y="354"/>
                </a:lnTo>
                <a:lnTo>
                  <a:pt x="1063" y="394"/>
                </a:lnTo>
                <a:lnTo>
                  <a:pt x="1096" y="443"/>
                </a:lnTo>
                <a:lnTo>
                  <a:pt x="1119" y="498"/>
                </a:lnTo>
                <a:lnTo>
                  <a:pt x="1131" y="557"/>
                </a:lnTo>
                <a:lnTo>
                  <a:pt x="1132" y="588"/>
                </a:lnTo>
                <a:close/>
                <a:moveTo>
                  <a:pt x="864" y="404"/>
                </a:moveTo>
                <a:lnTo>
                  <a:pt x="863" y="391"/>
                </a:lnTo>
                <a:lnTo>
                  <a:pt x="844" y="372"/>
                </a:lnTo>
                <a:lnTo>
                  <a:pt x="830" y="371"/>
                </a:lnTo>
                <a:lnTo>
                  <a:pt x="807" y="371"/>
                </a:lnTo>
                <a:lnTo>
                  <a:pt x="765" y="380"/>
                </a:lnTo>
                <a:lnTo>
                  <a:pt x="726" y="397"/>
                </a:lnTo>
                <a:lnTo>
                  <a:pt x="691" y="420"/>
                </a:lnTo>
                <a:lnTo>
                  <a:pt x="661" y="449"/>
                </a:lnTo>
                <a:lnTo>
                  <a:pt x="638" y="483"/>
                </a:lnTo>
                <a:lnTo>
                  <a:pt x="621" y="524"/>
                </a:lnTo>
                <a:lnTo>
                  <a:pt x="612" y="565"/>
                </a:lnTo>
                <a:lnTo>
                  <a:pt x="612" y="588"/>
                </a:lnTo>
                <a:lnTo>
                  <a:pt x="614" y="601"/>
                </a:lnTo>
                <a:lnTo>
                  <a:pt x="632" y="620"/>
                </a:lnTo>
                <a:lnTo>
                  <a:pt x="645" y="621"/>
                </a:lnTo>
                <a:lnTo>
                  <a:pt x="660" y="620"/>
                </a:lnTo>
                <a:lnTo>
                  <a:pt x="678" y="603"/>
                </a:lnTo>
                <a:lnTo>
                  <a:pt x="680" y="588"/>
                </a:lnTo>
                <a:lnTo>
                  <a:pt x="683" y="558"/>
                </a:lnTo>
                <a:lnTo>
                  <a:pt x="704" y="503"/>
                </a:lnTo>
                <a:lnTo>
                  <a:pt x="746" y="463"/>
                </a:lnTo>
                <a:lnTo>
                  <a:pt x="799" y="440"/>
                </a:lnTo>
                <a:lnTo>
                  <a:pt x="830" y="439"/>
                </a:lnTo>
                <a:lnTo>
                  <a:pt x="843" y="437"/>
                </a:lnTo>
                <a:lnTo>
                  <a:pt x="861" y="418"/>
                </a:lnTo>
                <a:lnTo>
                  <a:pt x="864" y="404"/>
                </a:lnTo>
                <a:close/>
                <a:moveTo>
                  <a:pt x="44" y="1163"/>
                </a:moveTo>
                <a:lnTo>
                  <a:pt x="51" y="1200"/>
                </a:lnTo>
                <a:lnTo>
                  <a:pt x="88" y="1266"/>
                </a:lnTo>
                <a:lnTo>
                  <a:pt x="112" y="1297"/>
                </a:lnTo>
                <a:lnTo>
                  <a:pt x="361" y="1596"/>
                </a:lnTo>
                <a:lnTo>
                  <a:pt x="367" y="1733"/>
                </a:lnTo>
                <a:lnTo>
                  <a:pt x="369" y="1741"/>
                </a:lnTo>
                <a:lnTo>
                  <a:pt x="380" y="1753"/>
                </a:lnTo>
                <a:lnTo>
                  <a:pt x="389" y="1754"/>
                </a:lnTo>
                <a:lnTo>
                  <a:pt x="650" y="1756"/>
                </a:lnTo>
                <a:lnTo>
                  <a:pt x="658" y="1754"/>
                </a:lnTo>
                <a:lnTo>
                  <a:pt x="670" y="1743"/>
                </a:lnTo>
                <a:lnTo>
                  <a:pt x="671" y="1734"/>
                </a:lnTo>
                <a:lnTo>
                  <a:pt x="680" y="1569"/>
                </a:lnTo>
                <a:lnTo>
                  <a:pt x="683" y="1543"/>
                </a:lnTo>
                <a:lnTo>
                  <a:pt x="683" y="1520"/>
                </a:lnTo>
                <a:lnTo>
                  <a:pt x="683" y="1520"/>
                </a:lnTo>
                <a:lnTo>
                  <a:pt x="683" y="1520"/>
                </a:lnTo>
                <a:lnTo>
                  <a:pt x="681" y="1498"/>
                </a:lnTo>
                <a:lnTo>
                  <a:pt x="680" y="1491"/>
                </a:lnTo>
                <a:lnTo>
                  <a:pt x="676" y="1471"/>
                </a:lnTo>
                <a:lnTo>
                  <a:pt x="658" y="1415"/>
                </a:lnTo>
                <a:lnTo>
                  <a:pt x="624" y="1348"/>
                </a:lnTo>
                <a:lnTo>
                  <a:pt x="559" y="1276"/>
                </a:lnTo>
                <a:lnTo>
                  <a:pt x="511" y="1239"/>
                </a:lnTo>
                <a:lnTo>
                  <a:pt x="488" y="1220"/>
                </a:lnTo>
                <a:lnTo>
                  <a:pt x="468" y="1199"/>
                </a:lnTo>
                <a:lnTo>
                  <a:pt x="312" y="1000"/>
                </a:lnTo>
                <a:lnTo>
                  <a:pt x="307" y="990"/>
                </a:lnTo>
                <a:lnTo>
                  <a:pt x="286" y="977"/>
                </a:lnTo>
                <a:lnTo>
                  <a:pt x="265" y="973"/>
                </a:lnTo>
                <a:lnTo>
                  <a:pt x="240" y="976"/>
                </a:lnTo>
                <a:lnTo>
                  <a:pt x="230" y="983"/>
                </a:lnTo>
                <a:lnTo>
                  <a:pt x="220" y="990"/>
                </a:lnTo>
                <a:lnTo>
                  <a:pt x="206" y="1009"/>
                </a:lnTo>
                <a:lnTo>
                  <a:pt x="200" y="1032"/>
                </a:lnTo>
                <a:lnTo>
                  <a:pt x="203" y="1055"/>
                </a:lnTo>
                <a:lnTo>
                  <a:pt x="209" y="1065"/>
                </a:lnTo>
                <a:lnTo>
                  <a:pt x="356" y="1307"/>
                </a:lnTo>
                <a:lnTo>
                  <a:pt x="358" y="1312"/>
                </a:lnTo>
                <a:lnTo>
                  <a:pt x="356" y="1324"/>
                </a:lnTo>
                <a:lnTo>
                  <a:pt x="351" y="1330"/>
                </a:lnTo>
                <a:lnTo>
                  <a:pt x="345" y="1331"/>
                </a:lnTo>
                <a:lnTo>
                  <a:pt x="334" y="1328"/>
                </a:lnTo>
                <a:lnTo>
                  <a:pt x="330" y="1324"/>
                </a:lnTo>
                <a:lnTo>
                  <a:pt x="325" y="1314"/>
                </a:lnTo>
                <a:lnTo>
                  <a:pt x="311" y="1294"/>
                </a:lnTo>
                <a:lnTo>
                  <a:pt x="236" y="1180"/>
                </a:lnTo>
                <a:lnTo>
                  <a:pt x="180" y="1086"/>
                </a:lnTo>
                <a:lnTo>
                  <a:pt x="158" y="1040"/>
                </a:lnTo>
                <a:lnTo>
                  <a:pt x="151" y="1023"/>
                </a:lnTo>
                <a:lnTo>
                  <a:pt x="142" y="989"/>
                </a:lnTo>
                <a:lnTo>
                  <a:pt x="139" y="971"/>
                </a:lnTo>
                <a:lnTo>
                  <a:pt x="139" y="958"/>
                </a:lnTo>
                <a:lnTo>
                  <a:pt x="134" y="865"/>
                </a:lnTo>
                <a:lnTo>
                  <a:pt x="121" y="770"/>
                </a:lnTo>
                <a:lnTo>
                  <a:pt x="118" y="752"/>
                </a:lnTo>
                <a:lnTo>
                  <a:pt x="105" y="698"/>
                </a:lnTo>
                <a:lnTo>
                  <a:pt x="93" y="680"/>
                </a:lnTo>
                <a:lnTo>
                  <a:pt x="83" y="672"/>
                </a:lnTo>
                <a:lnTo>
                  <a:pt x="64" y="663"/>
                </a:lnTo>
                <a:lnTo>
                  <a:pt x="36" y="665"/>
                </a:lnTo>
                <a:lnTo>
                  <a:pt x="21" y="676"/>
                </a:lnTo>
                <a:lnTo>
                  <a:pt x="10" y="686"/>
                </a:lnTo>
                <a:lnTo>
                  <a:pt x="0" y="715"/>
                </a:lnTo>
                <a:lnTo>
                  <a:pt x="0" y="731"/>
                </a:lnTo>
                <a:lnTo>
                  <a:pt x="43" y="1148"/>
                </a:lnTo>
                <a:lnTo>
                  <a:pt x="44" y="1163"/>
                </a:lnTo>
                <a:close/>
                <a:moveTo>
                  <a:pt x="154" y="709"/>
                </a:moveTo>
                <a:lnTo>
                  <a:pt x="161" y="731"/>
                </a:lnTo>
                <a:lnTo>
                  <a:pt x="164" y="752"/>
                </a:lnTo>
                <a:lnTo>
                  <a:pt x="177" y="842"/>
                </a:lnTo>
                <a:lnTo>
                  <a:pt x="183" y="929"/>
                </a:lnTo>
                <a:lnTo>
                  <a:pt x="183" y="944"/>
                </a:lnTo>
                <a:lnTo>
                  <a:pt x="191" y="937"/>
                </a:lnTo>
                <a:lnTo>
                  <a:pt x="200" y="931"/>
                </a:lnTo>
                <a:lnTo>
                  <a:pt x="211" y="924"/>
                </a:lnTo>
                <a:lnTo>
                  <a:pt x="223" y="921"/>
                </a:lnTo>
                <a:lnTo>
                  <a:pt x="223" y="919"/>
                </a:lnTo>
                <a:lnTo>
                  <a:pt x="224" y="919"/>
                </a:lnTo>
                <a:lnTo>
                  <a:pt x="211" y="836"/>
                </a:lnTo>
                <a:lnTo>
                  <a:pt x="193" y="751"/>
                </a:lnTo>
                <a:lnTo>
                  <a:pt x="188" y="737"/>
                </a:lnTo>
                <a:lnTo>
                  <a:pt x="170" y="715"/>
                </a:lnTo>
                <a:lnTo>
                  <a:pt x="154" y="709"/>
                </a:lnTo>
                <a:close/>
                <a:moveTo>
                  <a:pt x="239" y="768"/>
                </a:moveTo>
                <a:lnTo>
                  <a:pt x="255" y="827"/>
                </a:lnTo>
                <a:lnTo>
                  <a:pt x="268" y="886"/>
                </a:lnTo>
                <a:lnTo>
                  <a:pt x="272" y="908"/>
                </a:lnTo>
                <a:lnTo>
                  <a:pt x="272" y="914"/>
                </a:lnTo>
                <a:lnTo>
                  <a:pt x="291" y="915"/>
                </a:lnTo>
                <a:lnTo>
                  <a:pt x="309" y="921"/>
                </a:lnTo>
                <a:lnTo>
                  <a:pt x="295" y="865"/>
                </a:lnTo>
                <a:lnTo>
                  <a:pt x="281" y="811"/>
                </a:lnTo>
                <a:lnTo>
                  <a:pt x="273" y="797"/>
                </a:lnTo>
                <a:lnTo>
                  <a:pt x="253" y="774"/>
                </a:lnTo>
                <a:lnTo>
                  <a:pt x="239" y="768"/>
                </a:lnTo>
                <a:close/>
                <a:moveTo>
                  <a:pt x="1566" y="680"/>
                </a:moveTo>
                <a:lnTo>
                  <a:pt x="1556" y="698"/>
                </a:lnTo>
                <a:lnTo>
                  <a:pt x="1543" y="754"/>
                </a:lnTo>
                <a:lnTo>
                  <a:pt x="1540" y="770"/>
                </a:lnTo>
                <a:lnTo>
                  <a:pt x="1526" y="863"/>
                </a:lnTo>
                <a:lnTo>
                  <a:pt x="1520" y="958"/>
                </a:lnTo>
                <a:lnTo>
                  <a:pt x="1520" y="971"/>
                </a:lnTo>
                <a:lnTo>
                  <a:pt x="1519" y="989"/>
                </a:lnTo>
                <a:lnTo>
                  <a:pt x="1509" y="1023"/>
                </a:lnTo>
                <a:lnTo>
                  <a:pt x="1501" y="1040"/>
                </a:lnTo>
                <a:lnTo>
                  <a:pt x="1480" y="1086"/>
                </a:lnTo>
                <a:lnTo>
                  <a:pt x="1425" y="1180"/>
                </a:lnTo>
                <a:lnTo>
                  <a:pt x="1349" y="1294"/>
                </a:lnTo>
                <a:lnTo>
                  <a:pt x="1334" y="1314"/>
                </a:lnTo>
                <a:lnTo>
                  <a:pt x="1328" y="1322"/>
                </a:lnTo>
                <a:lnTo>
                  <a:pt x="1324" y="1327"/>
                </a:lnTo>
                <a:lnTo>
                  <a:pt x="1313" y="1330"/>
                </a:lnTo>
                <a:lnTo>
                  <a:pt x="1307" y="1328"/>
                </a:lnTo>
                <a:lnTo>
                  <a:pt x="1301" y="1324"/>
                </a:lnTo>
                <a:lnTo>
                  <a:pt x="1298" y="1311"/>
                </a:lnTo>
                <a:lnTo>
                  <a:pt x="1302" y="1304"/>
                </a:lnTo>
                <a:lnTo>
                  <a:pt x="1449" y="1063"/>
                </a:lnTo>
                <a:lnTo>
                  <a:pt x="1455" y="1052"/>
                </a:lnTo>
                <a:lnTo>
                  <a:pt x="1458" y="1030"/>
                </a:lnTo>
                <a:lnTo>
                  <a:pt x="1452" y="1007"/>
                </a:lnTo>
                <a:lnTo>
                  <a:pt x="1438" y="987"/>
                </a:lnTo>
                <a:lnTo>
                  <a:pt x="1428" y="980"/>
                </a:lnTo>
                <a:lnTo>
                  <a:pt x="1416" y="974"/>
                </a:lnTo>
                <a:lnTo>
                  <a:pt x="1393" y="971"/>
                </a:lnTo>
                <a:lnTo>
                  <a:pt x="1370" y="976"/>
                </a:lnTo>
                <a:lnTo>
                  <a:pt x="1351" y="989"/>
                </a:lnTo>
                <a:lnTo>
                  <a:pt x="1346" y="999"/>
                </a:lnTo>
                <a:lnTo>
                  <a:pt x="1190" y="1196"/>
                </a:lnTo>
                <a:lnTo>
                  <a:pt x="1170" y="1219"/>
                </a:lnTo>
                <a:lnTo>
                  <a:pt x="1147" y="1238"/>
                </a:lnTo>
                <a:lnTo>
                  <a:pt x="1099" y="1275"/>
                </a:lnTo>
                <a:lnTo>
                  <a:pt x="1034" y="1348"/>
                </a:lnTo>
                <a:lnTo>
                  <a:pt x="1000" y="1415"/>
                </a:lnTo>
                <a:lnTo>
                  <a:pt x="982" y="1469"/>
                </a:lnTo>
                <a:lnTo>
                  <a:pt x="978" y="1489"/>
                </a:lnTo>
                <a:lnTo>
                  <a:pt x="977" y="1495"/>
                </a:lnTo>
                <a:lnTo>
                  <a:pt x="975" y="1518"/>
                </a:lnTo>
                <a:lnTo>
                  <a:pt x="975" y="1518"/>
                </a:lnTo>
                <a:lnTo>
                  <a:pt x="975" y="1541"/>
                </a:lnTo>
                <a:lnTo>
                  <a:pt x="978" y="1567"/>
                </a:lnTo>
                <a:lnTo>
                  <a:pt x="987" y="1733"/>
                </a:lnTo>
                <a:lnTo>
                  <a:pt x="988" y="1741"/>
                </a:lnTo>
                <a:lnTo>
                  <a:pt x="1000" y="1753"/>
                </a:lnTo>
                <a:lnTo>
                  <a:pt x="1008" y="1754"/>
                </a:lnTo>
                <a:lnTo>
                  <a:pt x="1269" y="1753"/>
                </a:lnTo>
                <a:lnTo>
                  <a:pt x="1278" y="1751"/>
                </a:lnTo>
                <a:lnTo>
                  <a:pt x="1289" y="1738"/>
                </a:lnTo>
                <a:lnTo>
                  <a:pt x="1291" y="1731"/>
                </a:lnTo>
                <a:lnTo>
                  <a:pt x="1297" y="1595"/>
                </a:lnTo>
                <a:lnTo>
                  <a:pt x="1543" y="1295"/>
                </a:lnTo>
                <a:lnTo>
                  <a:pt x="1569" y="1266"/>
                </a:lnTo>
                <a:lnTo>
                  <a:pt x="1604" y="1199"/>
                </a:lnTo>
                <a:lnTo>
                  <a:pt x="1612" y="1160"/>
                </a:lnTo>
                <a:lnTo>
                  <a:pt x="1614" y="1145"/>
                </a:lnTo>
                <a:lnTo>
                  <a:pt x="1657" y="728"/>
                </a:lnTo>
                <a:lnTo>
                  <a:pt x="1657" y="714"/>
                </a:lnTo>
                <a:lnTo>
                  <a:pt x="1645" y="685"/>
                </a:lnTo>
                <a:lnTo>
                  <a:pt x="1635" y="675"/>
                </a:lnTo>
                <a:lnTo>
                  <a:pt x="1622" y="665"/>
                </a:lnTo>
                <a:lnTo>
                  <a:pt x="1595" y="662"/>
                </a:lnTo>
                <a:lnTo>
                  <a:pt x="1576" y="670"/>
                </a:lnTo>
                <a:lnTo>
                  <a:pt x="1566" y="680"/>
                </a:lnTo>
                <a:close/>
                <a:moveTo>
                  <a:pt x="1475" y="944"/>
                </a:moveTo>
                <a:lnTo>
                  <a:pt x="1475" y="929"/>
                </a:lnTo>
                <a:lnTo>
                  <a:pt x="1481" y="842"/>
                </a:lnTo>
                <a:lnTo>
                  <a:pt x="1494" y="752"/>
                </a:lnTo>
                <a:lnTo>
                  <a:pt x="1498" y="731"/>
                </a:lnTo>
                <a:lnTo>
                  <a:pt x="1504" y="709"/>
                </a:lnTo>
                <a:lnTo>
                  <a:pt x="1488" y="715"/>
                </a:lnTo>
                <a:lnTo>
                  <a:pt x="1468" y="737"/>
                </a:lnTo>
                <a:lnTo>
                  <a:pt x="1464" y="752"/>
                </a:lnTo>
                <a:lnTo>
                  <a:pt x="1445" y="834"/>
                </a:lnTo>
                <a:lnTo>
                  <a:pt x="1432" y="919"/>
                </a:lnTo>
                <a:lnTo>
                  <a:pt x="1432" y="919"/>
                </a:lnTo>
                <a:lnTo>
                  <a:pt x="1434" y="921"/>
                </a:lnTo>
                <a:lnTo>
                  <a:pt x="1445" y="927"/>
                </a:lnTo>
                <a:lnTo>
                  <a:pt x="1457" y="932"/>
                </a:lnTo>
                <a:lnTo>
                  <a:pt x="1467" y="937"/>
                </a:lnTo>
                <a:lnTo>
                  <a:pt x="1475" y="944"/>
                </a:lnTo>
                <a:close/>
                <a:moveTo>
                  <a:pt x="1383" y="811"/>
                </a:moveTo>
                <a:lnTo>
                  <a:pt x="1367" y="865"/>
                </a:lnTo>
                <a:lnTo>
                  <a:pt x="1354" y="921"/>
                </a:lnTo>
                <a:lnTo>
                  <a:pt x="1373" y="915"/>
                </a:lnTo>
                <a:lnTo>
                  <a:pt x="1392" y="914"/>
                </a:lnTo>
                <a:lnTo>
                  <a:pt x="1392" y="908"/>
                </a:lnTo>
                <a:lnTo>
                  <a:pt x="1396" y="886"/>
                </a:lnTo>
                <a:lnTo>
                  <a:pt x="1408" y="827"/>
                </a:lnTo>
                <a:lnTo>
                  <a:pt x="1425" y="768"/>
                </a:lnTo>
                <a:lnTo>
                  <a:pt x="1408" y="774"/>
                </a:lnTo>
                <a:lnTo>
                  <a:pt x="1387" y="797"/>
                </a:lnTo>
                <a:lnTo>
                  <a:pt x="1383" y="811"/>
                </a:lnTo>
                <a:close/>
              </a:path>
            </a:pathLst>
          </a:custGeom>
          <a:solidFill>
            <a:srgbClr val="ED7D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00"/>
          <p:cNvSpPr/>
          <p:nvPr/>
        </p:nvSpPr>
        <p:spPr>
          <a:xfrm>
            <a:off x="10390208" y="1254012"/>
            <a:ext cx="809422" cy="731271"/>
          </a:xfrm>
          <a:custGeom>
            <a:rect b="b" l="l" r="r" t="t"/>
            <a:pathLst>
              <a:path extrusionOk="0" h="1130" w="1250">
                <a:moveTo>
                  <a:pt x="1143" y="109"/>
                </a:moveTo>
                <a:lnTo>
                  <a:pt x="1124" y="127"/>
                </a:lnTo>
                <a:lnTo>
                  <a:pt x="1143" y="109"/>
                </a:lnTo>
                <a:cubicBezTo>
                  <a:pt x="1071" y="39"/>
                  <a:pt x="979" y="0"/>
                  <a:pt x="880" y="0"/>
                </a:cubicBezTo>
                <a:lnTo>
                  <a:pt x="880" y="0"/>
                </a:lnTo>
                <a:cubicBezTo>
                  <a:pt x="784" y="0"/>
                  <a:pt x="694" y="36"/>
                  <a:pt x="625" y="102"/>
                </a:cubicBezTo>
                <a:cubicBezTo>
                  <a:pt x="556" y="36"/>
                  <a:pt x="466" y="0"/>
                  <a:pt x="370" y="0"/>
                </a:cubicBezTo>
                <a:cubicBezTo>
                  <a:pt x="271" y="0"/>
                  <a:pt x="179" y="39"/>
                  <a:pt x="108" y="109"/>
                </a:cubicBezTo>
                <a:cubicBezTo>
                  <a:pt x="39" y="179"/>
                  <a:pt x="0" y="271"/>
                  <a:pt x="0" y="370"/>
                </a:cubicBezTo>
                <a:cubicBezTo>
                  <a:pt x="0" y="504"/>
                  <a:pt x="57" y="631"/>
                  <a:pt x="156" y="720"/>
                </a:cubicBezTo>
                <a:lnTo>
                  <a:pt x="608" y="1124"/>
                </a:lnTo>
                <a:cubicBezTo>
                  <a:pt x="613" y="1129"/>
                  <a:pt x="619" y="1130"/>
                  <a:pt x="625" y="1130"/>
                </a:cubicBezTo>
                <a:cubicBezTo>
                  <a:pt x="631" y="1130"/>
                  <a:pt x="638" y="1128"/>
                  <a:pt x="643" y="1124"/>
                </a:cubicBezTo>
                <a:lnTo>
                  <a:pt x="1094" y="720"/>
                </a:lnTo>
                <a:cubicBezTo>
                  <a:pt x="1193" y="631"/>
                  <a:pt x="1250" y="504"/>
                  <a:pt x="1250" y="370"/>
                </a:cubicBezTo>
                <a:cubicBezTo>
                  <a:pt x="1250" y="271"/>
                  <a:pt x="1211" y="179"/>
                  <a:pt x="1143" y="109"/>
                </a:cubicBezTo>
                <a:close/>
                <a:moveTo>
                  <a:pt x="880" y="53"/>
                </a:moveTo>
                <a:cubicBezTo>
                  <a:pt x="965" y="53"/>
                  <a:pt x="1044" y="85"/>
                  <a:pt x="1104" y="146"/>
                </a:cubicBezTo>
                <a:lnTo>
                  <a:pt x="1105" y="146"/>
                </a:lnTo>
                <a:cubicBezTo>
                  <a:pt x="1158" y="199"/>
                  <a:pt x="1189" y="266"/>
                  <a:pt x="1196" y="340"/>
                </a:cubicBezTo>
                <a:cubicBezTo>
                  <a:pt x="1188" y="335"/>
                  <a:pt x="1176" y="335"/>
                  <a:pt x="1168" y="341"/>
                </a:cubicBezTo>
                <a:cubicBezTo>
                  <a:pt x="1158" y="349"/>
                  <a:pt x="1155" y="361"/>
                  <a:pt x="1159" y="373"/>
                </a:cubicBezTo>
                <a:cubicBezTo>
                  <a:pt x="1159" y="374"/>
                  <a:pt x="1158" y="375"/>
                  <a:pt x="1158" y="375"/>
                </a:cubicBezTo>
                <a:cubicBezTo>
                  <a:pt x="1154" y="363"/>
                  <a:pt x="1150" y="341"/>
                  <a:pt x="1149" y="328"/>
                </a:cubicBezTo>
                <a:cubicBezTo>
                  <a:pt x="1148" y="320"/>
                  <a:pt x="1146" y="315"/>
                  <a:pt x="1146" y="311"/>
                </a:cubicBezTo>
                <a:cubicBezTo>
                  <a:pt x="1143" y="295"/>
                  <a:pt x="1129" y="283"/>
                  <a:pt x="1110" y="279"/>
                </a:cubicBezTo>
                <a:cubicBezTo>
                  <a:pt x="1090" y="274"/>
                  <a:pt x="1070" y="281"/>
                  <a:pt x="1059" y="297"/>
                </a:cubicBezTo>
                <a:cubicBezTo>
                  <a:pt x="1040" y="322"/>
                  <a:pt x="1054" y="340"/>
                  <a:pt x="1059" y="346"/>
                </a:cubicBezTo>
                <a:cubicBezTo>
                  <a:pt x="1061" y="350"/>
                  <a:pt x="1064" y="352"/>
                  <a:pt x="1064" y="362"/>
                </a:cubicBezTo>
                <a:cubicBezTo>
                  <a:pt x="1064" y="370"/>
                  <a:pt x="1046" y="380"/>
                  <a:pt x="1034" y="383"/>
                </a:cubicBezTo>
                <a:cubicBezTo>
                  <a:pt x="1023" y="385"/>
                  <a:pt x="1015" y="394"/>
                  <a:pt x="1014" y="405"/>
                </a:cubicBezTo>
                <a:cubicBezTo>
                  <a:pt x="1013" y="416"/>
                  <a:pt x="1019" y="426"/>
                  <a:pt x="1028" y="431"/>
                </a:cubicBezTo>
                <a:cubicBezTo>
                  <a:pt x="1029" y="431"/>
                  <a:pt x="1036" y="436"/>
                  <a:pt x="1049" y="440"/>
                </a:cubicBezTo>
                <a:cubicBezTo>
                  <a:pt x="1046" y="449"/>
                  <a:pt x="1044" y="461"/>
                  <a:pt x="1044" y="478"/>
                </a:cubicBezTo>
                <a:cubicBezTo>
                  <a:pt x="1043" y="511"/>
                  <a:pt x="1013" y="535"/>
                  <a:pt x="1001" y="545"/>
                </a:cubicBezTo>
                <a:cubicBezTo>
                  <a:pt x="975" y="564"/>
                  <a:pt x="980" y="603"/>
                  <a:pt x="986" y="639"/>
                </a:cubicBezTo>
                <a:cubicBezTo>
                  <a:pt x="989" y="654"/>
                  <a:pt x="991" y="670"/>
                  <a:pt x="990" y="680"/>
                </a:cubicBezTo>
                <a:cubicBezTo>
                  <a:pt x="989" y="694"/>
                  <a:pt x="956" y="736"/>
                  <a:pt x="939" y="759"/>
                </a:cubicBezTo>
                <a:cubicBezTo>
                  <a:pt x="915" y="790"/>
                  <a:pt x="900" y="809"/>
                  <a:pt x="894" y="825"/>
                </a:cubicBezTo>
                <a:cubicBezTo>
                  <a:pt x="889" y="831"/>
                  <a:pt x="863" y="835"/>
                  <a:pt x="839" y="834"/>
                </a:cubicBezTo>
                <a:cubicBezTo>
                  <a:pt x="840" y="826"/>
                  <a:pt x="841" y="818"/>
                  <a:pt x="841" y="809"/>
                </a:cubicBezTo>
                <a:cubicBezTo>
                  <a:pt x="841" y="791"/>
                  <a:pt x="835" y="774"/>
                  <a:pt x="829" y="756"/>
                </a:cubicBezTo>
                <a:cubicBezTo>
                  <a:pt x="825" y="744"/>
                  <a:pt x="820" y="730"/>
                  <a:pt x="816" y="715"/>
                </a:cubicBezTo>
                <a:cubicBezTo>
                  <a:pt x="814" y="704"/>
                  <a:pt x="819" y="693"/>
                  <a:pt x="824" y="680"/>
                </a:cubicBezTo>
                <a:cubicBezTo>
                  <a:pt x="830" y="664"/>
                  <a:pt x="840" y="643"/>
                  <a:pt x="826" y="621"/>
                </a:cubicBezTo>
                <a:cubicBezTo>
                  <a:pt x="802" y="583"/>
                  <a:pt x="800" y="570"/>
                  <a:pt x="800" y="566"/>
                </a:cubicBezTo>
                <a:cubicBezTo>
                  <a:pt x="800" y="545"/>
                  <a:pt x="781" y="496"/>
                  <a:pt x="759" y="478"/>
                </a:cubicBezTo>
                <a:cubicBezTo>
                  <a:pt x="745" y="466"/>
                  <a:pt x="731" y="468"/>
                  <a:pt x="725" y="469"/>
                </a:cubicBezTo>
                <a:cubicBezTo>
                  <a:pt x="714" y="471"/>
                  <a:pt x="651" y="470"/>
                  <a:pt x="617" y="469"/>
                </a:cubicBezTo>
                <a:cubicBezTo>
                  <a:pt x="600" y="469"/>
                  <a:pt x="584" y="468"/>
                  <a:pt x="574" y="468"/>
                </a:cubicBezTo>
                <a:cubicBezTo>
                  <a:pt x="561" y="468"/>
                  <a:pt x="552" y="436"/>
                  <a:pt x="546" y="360"/>
                </a:cubicBezTo>
                <a:cubicBezTo>
                  <a:pt x="545" y="341"/>
                  <a:pt x="552" y="322"/>
                  <a:pt x="570" y="305"/>
                </a:cubicBezTo>
                <a:cubicBezTo>
                  <a:pt x="610" y="264"/>
                  <a:pt x="684" y="244"/>
                  <a:pt x="697" y="244"/>
                </a:cubicBezTo>
                <a:cubicBezTo>
                  <a:pt x="744" y="251"/>
                  <a:pt x="777" y="265"/>
                  <a:pt x="797" y="284"/>
                </a:cubicBezTo>
                <a:cubicBezTo>
                  <a:pt x="832" y="319"/>
                  <a:pt x="871" y="305"/>
                  <a:pt x="894" y="298"/>
                </a:cubicBezTo>
                <a:cubicBezTo>
                  <a:pt x="901" y="295"/>
                  <a:pt x="909" y="293"/>
                  <a:pt x="914" y="291"/>
                </a:cubicBezTo>
                <a:cubicBezTo>
                  <a:pt x="934" y="289"/>
                  <a:pt x="947" y="273"/>
                  <a:pt x="947" y="253"/>
                </a:cubicBezTo>
                <a:cubicBezTo>
                  <a:pt x="946" y="220"/>
                  <a:pt x="904" y="176"/>
                  <a:pt x="855" y="173"/>
                </a:cubicBezTo>
                <a:cubicBezTo>
                  <a:pt x="835" y="171"/>
                  <a:pt x="831" y="167"/>
                  <a:pt x="831" y="167"/>
                </a:cubicBezTo>
                <a:cubicBezTo>
                  <a:pt x="830" y="164"/>
                  <a:pt x="826" y="157"/>
                  <a:pt x="819" y="153"/>
                </a:cubicBezTo>
                <a:lnTo>
                  <a:pt x="815" y="150"/>
                </a:lnTo>
                <a:cubicBezTo>
                  <a:pt x="801" y="139"/>
                  <a:pt x="764" y="106"/>
                  <a:pt x="716" y="106"/>
                </a:cubicBezTo>
                <a:lnTo>
                  <a:pt x="705" y="106"/>
                </a:lnTo>
                <a:cubicBezTo>
                  <a:pt x="756" y="71"/>
                  <a:pt x="816" y="53"/>
                  <a:pt x="880" y="53"/>
                </a:cubicBezTo>
                <a:close/>
                <a:moveTo>
                  <a:pt x="53" y="370"/>
                </a:moveTo>
                <a:cubicBezTo>
                  <a:pt x="53" y="285"/>
                  <a:pt x="85" y="206"/>
                  <a:pt x="146" y="145"/>
                </a:cubicBezTo>
                <a:cubicBezTo>
                  <a:pt x="192" y="99"/>
                  <a:pt x="250" y="69"/>
                  <a:pt x="313" y="58"/>
                </a:cubicBezTo>
                <a:cubicBezTo>
                  <a:pt x="315" y="64"/>
                  <a:pt x="318" y="71"/>
                  <a:pt x="320" y="78"/>
                </a:cubicBezTo>
                <a:cubicBezTo>
                  <a:pt x="328" y="96"/>
                  <a:pt x="338" y="119"/>
                  <a:pt x="333" y="130"/>
                </a:cubicBezTo>
                <a:cubicBezTo>
                  <a:pt x="328" y="140"/>
                  <a:pt x="286" y="154"/>
                  <a:pt x="264" y="159"/>
                </a:cubicBezTo>
                <a:cubicBezTo>
                  <a:pt x="221" y="126"/>
                  <a:pt x="183" y="154"/>
                  <a:pt x="158" y="183"/>
                </a:cubicBezTo>
                <a:cubicBezTo>
                  <a:pt x="148" y="195"/>
                  <a:pt x="138" y="206"/>
                  <a:pt x="129" y="215"/>
                </a:cubicBezTo>
                <a:cubicBezTo>
                  <a:pt x="89" y="261"/>
                  <a:pt x="71" y="280"/>
                  <a:pt x="71" y="301"/>
                </a:cubicBezTo>
                <a:cubicBezTo>
                  <a:pt x="71" y="308"/>
                  <a:pt x="71" y="319"/>
                  <a:pt x="70" y="331"/>
                </a:cubicBezTo>
                <a:cubicBezTo>
                  <a:pt x="70" y="350"/>
                  <a:pt x="69" y="374"/>
                  <a:pt x="69" y="391"/>
                </a:cubicBezTo>
                <a:cubicBezTo>
                  <a:pt x="69" y="421"/>
                  <a:pt x="71" y="464"/>
                  <a:pt x="71" y="466"/>
                </a:cubicBezTo>
                <a:cubicBezTo>
                  <a:pt x="73" y="480"/>
                  <a:pt x="83" y="490"/>
                  <a:pt x="96" y="491"/>
                </a:cubicBezTo>
                <a:cubicBezTo>
                  <a:pt x="110" y="493"/>
                  <a:pt x="121" y="482"/>
                  <a:pt x="124" y="469"/>
                </a:cubicBezTo>
                <a:cubicBezTo>
                  <a:pt x="124" y="465"/>
                  <a:pt x="125" y="461"/>
                  <a:pt x="126" y="456"/>
                </a:cubicBezTo>
                <a:cubicBezTo>
                  <a:pt x="141" y="470"/>
                  <a:pt x="163" y="497"/>
                  <a:pt x="168" y="508"/>
                </a:cubicBezTo>
                <a:cubicBezTo>
                  <a:pt x="174" y="521"/>
                  <a:pt x="189" y="531"/>
                  <a:pt x="209" y="544"/>
                </a:cubicBezTo>
                <a:cubicBezTo>
                  <a:pt x="220" y="551"/>
                  <a:pt x="231" y="559"/>
                  <a:pt x="241" y="568"/>
                </a:cubicBezTo>
                <a:cubicBezTo>
                  <a:pt x="248" y="574"/>
                  <a:pt x="259" y="584"/>
                  <a:pt x="274" y="580"/>
                </a:cubicBezTo>
                <a:cubicBezTo>
                  <a:pt x="276" y="581"/>
                  <a:pt x="281" y="584"/>
                  <a:pt x="285" y="588"/>
                </a:cubicBezTo>
                <a:cubicBezTo>
                  <a:pt x="306" y="601"/>
                  <a:pt x="323" y="608"/>
                  <a:pt x="333" y="610"/>
                </a:cubicBezTo>
                <a:cubicBezTo>
                  <a:pt x="333" y="614"/>
                  <a:pt x="331" y="619"/>
                  <a:pt x="331" y="623"/>
                </a:cubicBezTo>
                <a:cubicBezTo>
                  <a:pt x="329" y="644"/>
                  <a:pt x="323" y="656"/>
                  <a:pt x="316" y="668"/>
                </a:cubicBezTo>
                <a:cubicBezTo>
                  <a:pt x="308" y="684"/>
                  <a:pt x="299" y="703"/>
                  <a:pt x="305" y="733"/>
                </a:cubicBezTo>
                <a:lnTo>
                  <a:pt x="298" y="733"/>
                </a:lnTo>
                <a:cubicBezTo>
                  <a:pt x="285" y="735"/>
                  <a:pt x="278" y="744"/>
                  <a:pt x="274" y="754"/>
                </a:cubicBezTo>
                <a:lnTo>
                  <a:pt x="191" y="680"/>
                </a:lnTo>
                <a:cubicBezTo>
                  <a:pt x="102" y="601"/>
                  <a:pt x="53" y="489"/>
                  <a:pt x="53" y="370"/>
                </a:cubicBezTo>
                <a:close/>
                <a:moveTo>
                  <a:pt x="625" y="1069"/>
                </a:moveTo>
                <a:lnTo>
                  <a:pt x="338" y="811"/>
                </a:lnTo>
                <a:cubicBezTo>
                  <a:pt x="343" y="809"/>
                  <a:pt x="348" y="806"/>
                  <a:pt x="350" y="803"/>
                </a:cubicBezTo>
                <a:cubicBezTo>
                  <a:pt x="363" y="788"/>
                  <a:pt x="365" y="761"/>
                  <a:pt x="356" y="724"/>
                </a:cubicBezTo>
                <a:cubicBezTo>
                  <a:pt x="354" y="710"/>
                  <a:pt x="356" y="705"/>
                  <a:pt x="363" y="691"/>
                </a:cubicBezTo>
                <a:cubicBezTo>
                  <a:pt x="369" y="678"/>
                  <a:pt x="379" y="659"/>
                  <a:pt x="383" y="629"/>
                </a:cubicBezTo>
                <a:cubicBezTo>
                  <a:pt x="386" y="596"/>
                  <a:pt x="389" y="571"/>
                  <a:pt x="351" y="561"/>
                </a:cubicBezTo>
                <a:cubicBezTo>
                  <a:pt x="343" y="559"/>
                  <a:pt x="331" y="556"/>
                  <a:pt x="313" y="544"/>
                </a:cubicBezTo>
                <a:cubicBezTo>
                  <a:pt x="296" y="533"/>
                  <a:pt x="281" y="523"/>
                  <a:pt x="268" y="523"/>
                </a:cubicBezTo>
                <a:cubicBezTo>
                  <a:pt x="258" y="515"/>
                  <a:pt x="247" y="508"/>
                  <a:pt x="238" y="501"/>
                </a:cubicBezTo>
                <a:cubicBezTo>
                  <a:pt x="229" y="495"/>
                  <a:pt x="216" y="488"/>
                  <a:pt x="214" y="485"/>
                </a:cubicBezTo>
                <a:cubicBezTo>
                  <a:pt x="208" y="471"/>
                  <a:pt x="166" y="414"/>
                  <a:pt x="135" y="401"/>
                </a:cubicBezTo>
                <a:cubicBezTo>
                  <a:pt x="130" y="400"/>
                  <a:pt x="126" y="399"/>
                  <a:pt x="121" y="399"/>
                </a:cubicBezTo>
                <a:lnTo>
                  <a:pt x="121" y="394"/>
                </a:lnTo>
                <a:cubicBezTo>
                  <a:pt x="121" y="376"/>
                  <a:pt x="123" y="354"/>
                  <a:pt x="123" y="335"/>
                </a:cubicBezTo>
                <a:cubicBezTo>
                  <a:pt x="123" y="323"/>
                  <a:pt x="124" y="313"/>
                  <a:pt x="124" y="305"/>
                </a:cubicBezTo>
                <a:cubicBezTo>
                  <a:pt x="128" y="296"/>
                  <a:pt x="149" y="274"/>
                  <a:pt x="168" y="250"/>
                </a:cubicBezTo>
                <a:cubicBezTo>
                  <a:pt x="176" y="240"/>
                  <a:pt x="186" y="229"/>
                  <a:pt x="196" y="216"/>
                </a:cubicBezTo>
                <a:cubicBezTo>
                  <a:pt x="220" y="190"/>
                  <a:pt x="226" y="195"/>
                  <a:pt x="234" y="201"/>
                </a:cubicBezTo>
                <a:cubicBezTo>
                  <a:pt x="239" y="205"/>
                  <a:pt x="245" y="211"/>
                  <a:pt x="256" y="211"/>
                </a:cubicBezTo>
                <a:cubicBezTo>
                  <a:pt x="258" y="211"/>
                  <a:pt x="359" y="199"/>
                  <a:pt x="380" y="150"/>
                </a:cubicBezTo>
                <a:cubicBezTo>
                  <a:pt x="394" y="119"/>
                  <a:pt x="380" y="86"/>
                  <a:pt x="368" y="58"/>
                </a:cubicBezTo>
                <a:cubicBezTo>
                  <a:pt x="366" y="56"/>
                  <a:pt x="366" y="54"/>
                  <a:pt x="365" y="53"/>
                </a:cubicBezTo>
                <a:lnTo>
                  <a:pt x="369" y="53"/>
                </a:lnTo>
                <a:cubicBezTo>
                  <a:pt x="454" y="53"/>
                  <a:pt x="533" y="85"/>
                  <a:pt x="593" y="145"/>
                </a:cubicBezTo>
                <a:lnTo>
                  <a:pt x="605" y="158"/>
                </a:lnTo>
                <a:lnTo>
                  <a:pt x="606" y="159"/>
                </a:lnTo>
                <a:cubicBezTo>
                  <a:pt x="608" y="160"/>
                  <a:pt x="609" y="161"/>
                  <a:pt x="611" y="163"/>
                </a:cubicBezTo>
                <a:cubicBezTo>
                  <a:pt x="613" y="164"/>
                  <a:pt x="614" y="164"/>
                  <a:pt x="615" y="164"/>
                </a:cubicBezTo>
                <a:cubicBezTo>
                  <a:pt x="616" y="164"/>
                  <a:pt x="619" y="165"/>
                  <a:pt x="620" y="165"/>
                </a:cubicBezTo>
                <a:lnTo>
                  <a:pt x="625" y="165"/>
                </a:lnTo>
                <a:lnTo>
                  <a:pt x="628" y="165"/>
                </a:lnTo>
                <a:cubicBezTo>
                  <a:pt x="628" y="165"/>
                  <a:pt x="675" y="158"/>
                  <a:pt x="715" y="158"/>
                </a:cubicBezTo>
                <a:cubicBezTo>
                  <a:pt x="743" y="158"/>
                  <a:pt x="769" y="179"/>
                  <a:pt x="780" y="189"/>
                </a:cubicBezTo>
                <a:cubicBezTo>
                  <a:pt x="781" y="190"/>
                  <a:pt x="783" y="190"/>
                  <a:pt x="783" y="191"/>
                </a:cubicBezTo>
                <a:cubicBezTo>
                  <a:pt x="791" y="209"/>
                  <a:pt x="806" y="221"/>
                  <a:pt x="849" y="225"/>
                </a:cubicBezTo>
                <a:cubicBezTo>
                  <a:pt x="865" y="226"/>
                  <a:pt x="878" y="236"/>
                  <a:pt x="886" y="245"/>
                </a:cubicBezTo>
                <a:lnTo>
                  <a:pt x="875" y="249"/>
                </a:lnTo>
                <a:cubicBezTo>
                  <a:pt x="851" y="258"/>
                  <a:pt x="844" y="259"/>
                  <a:pt x="832" y="248"/>
                </a:cubicBezTo>
                <a:cubicBezTo>
                  <a:pt x="805" y="220"/>
                  <a:pt x="761" y="201"/>
                  <a:pt x="704" y="193"/>
                </a:cubicBezTo>
                <a:cubicBezTo>
                  <a:pt x="676" y="189"/>
                  <a:pt x="589" y="215"/>
                  <a:pt x="536" y="264"/>
                </a:cubicBezTo>
                <a:cubicBezTo>
                  <a:pt x="504" y="294"/>
                  <a:pt x="489" y="329"/>
                  <a:pt x="493" y="366"/>
                </a:cubicBezTo>
                <a:cubicBezTo>
                  <a:pt x="499" y="443"/>
                  <a:pt x="506" y="521"/>
                  <a:pt x="573" y="521"/>
                </a:cubicBezTo>
                <a:cubicBezTo>
                  <a:pt x="582" y="521"/>
                  <a:pt x="598" y="521"/>
                  <a:pt x="615" y="523"/>
                </a:cubicBezTo>
                <a:cubicBezTo>
                  <a:pt x="675" y="524"/>
                  <a:pt x="709" y="524"/>
                  <a:pt x="728" y="523"/>
                </a:cubicBezTo>
                <a:cubicBezTo>
                  <a:pt x="735" y="533"/>
                  <a:pt x="746" y="558"/>
                  <a:pt x="746" y="568"/>
                </a:cubicBezTo>
                <a:cubicBezTo>
                  <a:pt x="746" y="589"/>
                  <a:pt x="759" y="615"/>
                  <a:pt x="779" y="648"/>
                </a:cubicBezTo>
                <a:cubicBezTo>
                  <a:pt x="778" y="650"/>
                  <a:pt x="775" y="656"/>
                  <a:pt x="774" y="661"/>
                </a:cubicBezTo>
                <a:cubicBezTo>
                  <a:pt x="766" y="678"/>
                  <a:pt x="758" y="700"/>
                  <a:pt x="764" y="728"/>
                </a:cubicBezTo>
                <a:cubicBezTo>
                  <a:pt x="768" y="746"/>
                  <a:pt x="773" y="761"/>
                  <a:pt x="778" y="774"/>
                </a:cubicBezTo>
                <a:cubicBezTo>
                  <a:pt x="783" y="789"/>
                  <a:pt x="786" y="801"/>
                  <a:pt x="786" y="810"/>
                </a:cubicBezTo>
                <a:cubicBezTo>
                  <a:pt x="786" y="816"/>
                  <a:pt x="785" y="824"/>
                  <a:pt x="784" y="830"/>
                </a:cubicBezTo>
                <a:cubicBezTo>
                  <a:pt x="781" y="844"/>
                  <a:pt x="778" y="859"/>
                  <a:pt x="788" y="871"/>
                </a:cubicBezTo>
                <a:cubicBezTo>
                  <a:pt x="793" y="879"/>
                  <a:pt x="800" y="884"/>
                  <a:pt x="809" y="885"/>
                </a:cubicBezTo>
                <a:cubicBezTo>
                  <a:pt x="809" y="885"/>
                  <a:pt x="816" y="886"/>
                  <a:pt x="826" y="886"/>
                </a:cubicBezTo>
                <a:lnTo>
                  <a:pt x="625" y="1069"/>
                </a:lnTo>
                <a:close/>
                <a:moveTo>
                  <a:pt x="1059" y="681"/>
                </a:moveTo>
                <a:lnTo>
                  <a:pt x="1040" y="699"/>
                </a:lnTo>
                <a:lnTo>
                  <a:pt x="1044" y="684"/>
                </a:lnTo>
                <a:cubicBezTo>
                  <a:pt x="1045" y="668"/>
                  <a:pt x="1041" y="649"/>
                  <a:pt x="1039" y="631"/>
                </a:cubicBezTo>
                <a:cubicBezTo>
                  <a:pt x="1036" y="617"/>
                  <a:pt x="1033" y="595"/>
                  <a:pt x="1035" y="586"/>
                </a:cubicBezTo>
                <a:cubicBezTo>
                  <a:pt x="1055" y="571"/>
                  <a:pt x="1095" y="535"/>
                  <a:pt x="1098" y="481"/>
                </a:cubicBezTo>
                <a:cubicBezTo>
                  <a:pt x="1099" y="467"/>
                  <a:pt x="1100" y="457"/>
                  <a:pt x="1103" y="449"/>
                </a:cubicBezTo>
                <a:cubicBezTo>
                  <a:pt x="1105" y="440"/>
                  <a:pt x="1109" y="420"/>
                  <a:pt x="1099" y="406"/>
                </a:cubicBezTo>
                <a:cubicBezTo>
                  <a:pt x="1103" y="402"/>
                  <a:pt x="1106" y="399"/>
                  <a:pt x="1109" y="394"/>
                </a:cubicBezTo>
                <a:lnTo>
                  <a:pt x="1109" y="395"/>
                </a:lnTo>
                <a:cubicBezTo>
                  <a:pt x="1116" y="417"/>
                  <a:pt x="1133" y="439"/>
                  <a:pt x="1135" y="441"/>
                </a:cubicBezTo>
                <a:cubicBezTo>
                  <a:pt x="1140" y="447"/>
                  <a:pt x="1148" y="451"/>
                  <a:pt x="1155" y="451"/>
                </a:cubicBezTo>
                <a:cubicBezTo>
                  <a:pt x="1162" y="451"/>
                  <a:pt x="1170" y="449"/>
                  <a:pt x="1175" y="442"/>
                </a:cubicBezTo>
                <a:cubicBezTo>
                  <a:pt x="1181" y="435"/>
                  <a:pt x="1190" y="425"/>
                  <a:pt x="1196" y="415"/>
                </a:cubicBezTo>
                <a:cubicBezTo>
                  <a:pt x="1184" y="516"/>
                  <a:pt x="1136" y="611"/>
                  <a:pt x="1059" y="681"/>
                </a:cubicBezTo>
                <a:close/>
              </a:path>
            </a:pathLst>
          </a:custGeom>
          <a:solidFill>
            <a:srgbClr val="32B5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00"/>
          <p:cNvGrpSpPr/>
          <p:nvPr/>
        </p:nvGrpSpPr>
        <p:grpSpPr>
          <a:xfrm>
            <a:off x="3746659" y="1200542"/>
            <a:ext cx="827676" cy="838211"/>
            <a:chOff x="6715125" y="5607050"/>
            <a:chExt cx="612776" cy="620713"/>
          </a:xfrm>
        </p:grpSpPr>
        <p:sp>
          <p:nvSpPr>
            <p:cNvPr id="1137" name="Google Shape;1137;p100"/>
            <p:cNvSpPr/>
            <p:nvPr/>
          </p:nvSpPr>
          <p:spPr>
            <a:xfrm>
              <a:off x="6715125" y="5607050"/>
              <a:ext cx="612776" cy="620713"/>
            </a:xfrm>
            <a:custGeom>
              <a:rect b="b" l="l" r="r" t="t"/>
              <a:pathLst>
                <a:path extrusionOk="0" h="1173" w="1158">
                  <a:moveTo>
                    <a:pt x="1158" y="830"/>
                  </a:moveTo>
                  <a:lnTo>
                    <a:pt x="1157" y="805"/>
                  </a:lnTo>
                  <a:lnTo>
                    <a:pt x="1149" y="754"/>
                  </a:lnTo>
                  <a:lnTo>
                    <a:pt x="1135" y="707"/>
                  </a:lnTo>
                  <a:lnTo>
                    <a:pt x="1113" y="662"/>
                  </a:lnTo>
                  <a:lnTo>
                    <a:pt x="1088" y="622"/>
                  </a:lnTo>
                  <a:lnTo>
                    <a:pt x="1055" y="584"/>
                  </a:lnTo>
                  <a:lnTo>
                    <a:pt x="1019" y="554"/>
                  </a:lnTo>
                  <a:lnTo>
                    <a:pt x="977" y="528"/>
                  </a:lnTo>
                  <a:lnTo>
                    <a:pt x="954" y="517"/>
                  </a:lnTo>
                  <a:lnTo>
                    <a:pt x="954" y="390"/>
                  </a:lnTo>
                  <a:lnTo>
                    <a:pt x="952" y="380"/>
                  </a:lnTo>
                  <a:lnTo>
                    <a:pt x="944" y="377"/>
                  </a:lnTo>
                  <a:lnTo>
                    <a:pt x="847" y="356"/>
                  </a:lnTo>
                  <a:lnTo>
                    <a:pt x="837" y="328"/>
                  </a:lnTo>
                  <a:lnTo>
                    <a:pt x="826" y="302"/>
                  </a:lnTo>
                  <a:lnTo>
                    <a:pt x="879" y="219"/>
                  </a:lnTo>
                  <a:lnTo>
                    <a:pt x="882" y="210"/>
                  </a:lnTo>
                  <a:lnTo>
                    <a:pt x="876" y="202"/>
                  </a:lnTo>
                  <a:lnTo>
                    <a:pt x="753" y="78"/>
                  </a:lnTo>
                  <a:lnTo>
                    <a:pt x="745" y="74"/>
                  </a:lnTo>
                  <a:lnTo>
                    <a:pt x="737" y="76"/>
                  </a:lnTo>
                  <a:lnTo>
                    <a:pt x="653" y="130"/>
                  </a:lnTo>
                  <a:lnTo>
                    <a:pt x="626" y="117"/>
                  </a:lnTo>
                  <a:lnTo>
                    <a:pt x="600" y="108"/>
                  </a:lnTo>
                  <a:lnTo>
                    <a:pt x="579" y="10"/>
                  </a:lnTo>
                  <a:lnTo>
                    <a:pt x="574" y="3"/>
                  </a:lnTo>
                  <a:lnTo>
                    <a:pt x="566" y="0"/>
                  </a:lnTo>
                  <a:lnTo>
                    <a:pt x="390" y="0"/>
                  </a:lnTo>
                  <a:lnTo>
                    <a:pt x="380" y="3"/>
                  </a:lnTo>
                  <a:lnTo>
                    <a:pt x="377" y="10"/>
                  </a:lnTo>
                  <a:lnTo>
                    <a:pt x="356" y="108"/>
                  </a:lnTo>
                  <a:lnTo>
                    <a:pt x="328" y="117"/>
                  </a:lnTo>
                  <a:lnTo>
                    <a:pt x="302" y="130"/>
                  </a:lnTo>
                  <a:lnTo>
                    <a:pt x="219" y="76"/>
                  </a:lnTo>
                  <a:lnTo>
                    <a:pt x="210" y="74"/>
                  </a:lnTo>
                  <a:lnTo>
                    <a:pt x="202" y="78"/>
                  </a:lnTo>
                  <a:lnTo>
                    <a:pt x="78" y="202"/>
                  </a:lnTo>
                  <a:lnTo>
                    <a:pt x="74" y="210"/>
                  </a:lnTo>
                  <a:lnTo>
                    <a:pt x="77" y="219"/>
                  </a:lnTo>
                  <a:lnTo>
                    <a:pt x="130" y="302"/>
                  </a:lnTo>
                  <a:lnTo>
                    <a:pt x="117" y="328"/>
                  </a:lnTo>
                  <a:lnTo>
                    <a:pt x="108" y="356"/>
                  </a:lnTo>
                  <a:lnTo>
                    <a:pt x="12" y="377"/>
                  </a:lnTo>
                  <a:lnTo>
                    <a:pt x="3" y="380"/>
                  </a:lnTo>
                  <a:lnTo>
                    <a:pt x="0" y="390"/>
                  </a:lnTo>
                  <a:lnTo>
                    <a:pt x="0" y="566"/>
                  </a:lnTo>
                  <a:lnTo>
                    <a:pt x="3" y="574"/>
                  </a:lnTo>
                  <a:lnTo>
                    <a:pt x="10" y="579"/>
                  </a:lnTo>
                  <a:lnTo>
                    <a:pt x="108" y="600"/>
                  </a:lnTo>
                  <a:lnTo>
                    <a:pt x="118" y="626"/>
                  </a:lnTo>
                  <a:lnTo>
                    <a:pt x="130" y="652"/>
                  </a:lnTo>
                  <a:lnTo>
                    <a:pt x="77" y="737"/>
                  </a:lnTo>
                  <a:lnTo>
                    <a:pt x="74" y="746"/>
                  </a:lnTo>
                  <a:lnTo>
                    <a:pt x="78" y="753"/>
                  </a:lnTo>
                  <a:lnTo>
                    <a:pt x="202" y="876"/>
                  </a:lnTo>
                  <a:lnTo>
                    <a:pt x="210" y="882"/>
                  </a:lnTo>
                  <a:lnTo>
                    <a:pt x="219" y="879"/>
                  </a:lnTo>
                  <a:lnTo>
                    <a:pt x="302" y="825"/>
                  </a:lnTo>
                  <a:lnTo>
                    <a:pt x="328" y="838"/>
                  </a:lnTo>
                  <a:lnTo>
                    <a:pt x="356" y="848"/>
                  </a:lnTo>
                  <a:lnTo>
                    <a:pt x="377" y="944"/>
                  </a:lnTo>
                  <a:lnTo>
                    <a:pt x="380" y="953"/>
                  </a:lnTo>
                  <a:lnTo>
                    <a:pt x="390" y="954"/>
                  </a:lnTo>
                  <a:lnTo>
                    <a:pt x="497" y="954"/>
                  </a:lnTo>
                  <a:lnTo>
                    <a:pt x="507" y="979"/>
                  </a:lnTo>
                  <a:lnTo>
                    <a:pt x="531" y="1022"/>
                  </a:lnTo>
                  <a:lnTo>
                    <a:pt x="563" y="1062"/>
                  </a:lnTo>
                  <a:lnTo>
                    <a:pt x="600" y="1097"/>
                  </a:lnTo>
                  <a:lnTo>
                    <a:pt x="642" y="1125"/>
                  </a:lnTo>
                  <a:lnTo>
                    <a:pt x="686" y="1148"/>
                  </a:lnTo>
                  <a:lnTo>
                    <a:pt x="737" y="1164"/>
                  </a:lnTo>
                  <a:lnTo>
                    <a:pt x="788" y="1171"/>
                  </a:lnTo>
                  <a:lnTo>
                    <a:pt x="816" y="1173"/>
                  </a:lnTo>
                  <a:lnTo>
                    <a:pt x="850" y="1171"/>
                  </a:lnTo>
                  <a:lnTo>
                    <a:pt x="918" y="1158"/>
                  </a:lnTo>
                  <a:lnTo>
                    <a:pt x="978" y="1131"/>
                  </a:lnTo>
                  <a:lnTo>
                    <a:pt x="1033" y="1095"/>
                  </a:lnTo>
                  <a:lnTo>
                    <a:pt x="1080" y="1048"/>
                  </a:lnTo>
                  <a:lnTo>
                    <a:pt x="1116" y="993"/>
                  </a:lnTo>
                  <a:lnTo>
                    <a:pt x="1144" y="933"/>
                  </a:lnTo>
                  <a:lnTo>
                    <a:pt x="1157" y="865"/>
                  </a:lnTo>
                  <a:lnTo>
                    <a:pt x="1158" y="830"/>
                  </a:lnTo>
                  <a:close/>
                  <a:moveTo>
                    <a:pt x="486" y="928"/>
                  </a:moveTo>
                  <a:lnTo>
                    <a:pt x="400" y="928"/>
                  </a:lnTo>
                  <a:lnTo>
                    <a:pt x="380" y="833"/>
                  </a:lnTo>
                  <a:lnTo>
                    <a:pt x="377" y="828"/>
                  </a:lnTo>
                  <a:lnTo>
                    <a:pt x="371" y="823"/>
                  </a:lnTo>
                  <a:lnTo>
                    <a:pt x="338" y="813"/>
                  </a:lnTo>
                  <a:lnTo>
                    <a:pt x="308" y="797"/>
                  </a:lnTo>
                  <a:lnTo>
                    <a:pt x="301" y="796"/>
                  </a:lnTo>
                  <a:lnTo>
                    <a:pt x="295" y="799"/>
                  </a:lnTo>
                  <a:lnTo>
                    <a:pt x="213" y="851"/>
                  </a:lnTo>
                  <a:lnTo>
                    <a:pt x="105" y="741"/>
                  </a:lnTo>
                  <a:lnTo>
                    <a:pt x="157" y="661"/>
                  </a:lnTo>
                  <a:lnTo>
                    <a:pt x="160" y="653"/>
                  </a:lnTo>
                  <a:lnTo>
                    <a:pt x="157" y="648"/>
                  </a:lnTo>
                  <a:lnTo>
                    <a:pt x="143" y="616"/>
                  </a:lnTo>
                  <a:lnTo>
                    <a:pt x="131" y="584"/>
                  </a:lnTo>
                  <a:lnTo>
                    <a:pt x="128" y="577"/>
                  </a:lnTo>
                  <a:lnTo>
                    <a:pt x="121" y="574"/>
                  </a:lnTo>
                  <a:lnTo>
                    <a:pt x="28" y="554"/>
                  </a:lnTo>
                  <a:lnTo>
                    <a:pt x="28" y="400"/>
                  </a:lnTo>
                  <a:lnTo>
                    <a:pt x="121" y="380"/>
                  </a:lnTo>
                  <a:lnTo>
                    <a:pt x="128" y="377"/>
                  </a:lnTo>
                  <a:lnTo>
                    <a:pt x="131" y="371"/>
                  </a:lnTo>
                  <a:lnTo>
                    <a:pt x="143" y="338"/>
                  </a:lnTo>
                  <a:lnTo>
                    <a:pt x="157" y="308"/>
                  </a:lnTo>
                  <a:lnTo>
                    <a:pt x="160" y="301"/>
                  </a:lnTo>
                  <a:lnTo>
                    <a:pt x="157" y="295"/>
                  </a:lnTo>
                  <a:lnTo>
                    <a:pt x="105" y="213"/>
                  </a:lnTo>
                  <a:lnTo>
                    <a:pt x="213" y="105"/>
                  </a:lnTo>
                  <a:lnTo>
                    <a:pt x="295" y="157"/>
                  </a:lnTo>
                  <a:lnTo>
                    <a:pt x="301" y="160"/>
                  </a:lnTo>
                  <a:lnTo>
                    <a:pt x="308" y="157"/>
                  </a:lnTo>
                  <a:lnTo>
                    <a:pt x="338" y="143"/>
                  </a:lnTo>
                  <a:lnTo>
                    <a:pt x="371" y="131"/>
                  </a:lnTo>
                  <a:lnTo>
                    <a:pt x="377" y="128"/>
                  </a:lnTo>
                  <a:lnTo>
                    <a:pt x="380" y="121"/>
                  </a:lnTo>
                  <a:lnTo>
                    <a:pt x="400" y="28"/>
                  </a:lnTo>
                  <a:lnTo>
                    <a:pt x="554" y="28"/>
                  </a:lnTo>
                  <a:lnTo>
                    <a:pt x="574" y="121"/>
                  </a:lnTo>
                  <a:lnTo>
                    <a:pt x="577" y="128"/>
                  </a:lnTo>
                  <a:lnTo>
                    <a:pt x="584" y="131"/>
                  </a:lnTo>
                  <a:lnTo>
                    <a:pt x="616" y="141"/>
                  </a:lnTo>
                  <a:lnTo>
                    <a:pt x="648" y="157"/>
                  </a:lnTo>
                  <a:lnTo>
                    <a:pt x="653" y="160"/>
                  </a:lnTo>
                  <a:lnTo>
                    <a:pt x="660" y="157"/>
                  </a:lnTo>
                  <a:lnTo>
                    <a:pt x="741" y="105"/>
                  </a:lnTo>
                  <a:lnTo>
                    <a:pt x="850" y="213"/>
                  </a:lnTo>
                  <a:lnTo>
                    <a:pt x="799" y="294"/>
                  </a:lnTo>
                  <a:lnTo>
                    <a:pt x="796" y="301"/>
                  </a:lnTo>
                  <a:lnTo>
                    <a:pt x="797" y="308"/>
                  </a:lnTo>
                  <a:lnTo>
                    <a:pt x="813" y="338"/>
                  </a:lnTo>
                  <a:lnTo>
                    <a:pt x="824" y="371"/>
                  </a:lnTo>
                  <a:lnTo>
                    <a:pt x="827" y="377"/>
                  </a:lnTo>
                  <a:lnTo>
                    <a:pt x="834" y="380"/>
                  </a:lnTo>
                  <a:lnTo>
                    <a:pt x="928" y="400"/>
                  </a:lnTo>
                  <a:lnTo>
                    <a:pt x="928" y="507"/>
                  </a:lnTo>
                  <a:lnTo>
                    <a:pt x="902" y="498"/>
                  </a:lnTo>
                  <a:lnTo>
                    <a:pt x="845" y="488"/>
                  </a:lnTo>
                  <a:lnTo>
                    <a:pt x="816" y="487"/>
                  </a:lnTo>
                  <a:lnTo>
                    <a:pt x="788" y="488"/>
                  </a:lnTo>
                  <a:lnTo>
                    <a:pt x="763" y="491"/>
                  </a:lnTo>
                  <a:lnTo>
                    <a:pt x="761" y="462"/>
                  </a:lnTo>
                  <a:lnTo>
                    <a:pt x="750" y="406"/>
                  </a:lnTo>
                  <a:lnTo>
                    <a:pt x="727" y="354"/>
                  </a:lnTo>
                  <a:lnTo>
                    <a:pt x="695" y="310"/>
                  </a:lnTo>
                  <a:lnTo>
                    <a:pt x="656" y="271"/>
                  </a:lnTo>
                  <a:lnTo>
                    <a:pt x="612" y="240"/>
                  </a:lnTo>
                  <a:lnTo>
                    <a:pt x="561" y="220"/>
                  </a:lnTo>
                  <a:lnTo>
                    <a:pt x="507" y="209"/>
                  </a:lnTo>
                  <a:lnTo>
                    <a:pt x="478" y="207"/>
                  </a:lnTo>
                  <a:lnTo>
                    <a:pt x="448" y="209"/>
                  </a:lnTo>
                  <a:lnTo>
                    <a:pt x="393" y="220"/>
                  </a:lnTo>
                  <a:lnTo>
                    <a:pt x="341" y="242"/>
                  </a:lnTo>
                  <a:lnTo>
                    <a:pt x="295" y="272"/>
                  </a:lnTo>
                  <a:lnTo>
                    <a:pt x="256" y="311"/>
                  </a:lnTo>
                  <a:lnTo>
                    <a:pt x="226" y="357"/>
                  </a:lnTo>
                  <a:lnTo>
                    <a:pt x="205" y="409"/>
                  </a:lnTo>
                  <a:lnTo>
                    <a:pt x="193" y="463"/>
                  </a:lnTo>
                  <a:lnTo>
                    <a:pt x="192" y="494"/>
                  </a:lnTo>
                  <a:lnTo>
                    <a:pt x="193" y="521"/>
                  </a:lnTo>
                  <a:lnTo>
                    <a:pt x="203" y="576"/>
                  </a:lnTo>
                  <a:lnTo>
                    <a:pt x="225" y="626"/>
                  </a:lnTo>
                  <a:lnTo>
                    <a:pt x="253" y="672"/>
                  </a:lnTo>
                  <a:lnTo>
                    <a:pt x="292" y="711"/>
                  </a:lnTo>
                  <a:lnTo>
                    <a:pt x="337" y="743"/>
                  </a:lnTo>
                  <a:lnTo>
                    <a:pt x="389" y="764"/>
                  </a:lnTo>
                  <a:lnTo>
                    <a:pt x="446" y="777"/>
                  </a:lnTo>
                  <a:lnTo>
                    <a:pt x="476" y="779"/>
                  </a:lnTo>
                  <a:lnTo>
                    <a:pt x="474" y="805"/>
                  </a:lnTo>
                  <a:lnTo>
                    <a:pt x="472" y="830"/>
                  </a:lnTo>
                  <a:lnTo>
                    <a:pt x="475" y="878"/>
                  </a:lnTo>
                  <a:lnTo>
                    <a:pt x="486" y="928"/>
                  </a:lnTo>
                  <a:close/>
                  <a:moveTo>
                    <a:pt x="482" y="751"/>
                  </a:moveTo>
                  <a:lnTo>
                    <a:pt x="453" y="751"/>
                  </a:lnTo>
                  <a:lnTo>
                    <a:pt x="400" y="740"/>
                  </a:lnTo>
                  <a:lnTo>
                    <a:pt x="353" y="720"/>
                  </a:lnTo>
                  <a:lnTo>
                    <a:pt x="311" y="691"/>
                  </a:lnTo>
                  <a:lnTo>
                    <a:pt x="276" y="656"/>
                  </a:lnTo>
                  <a:lnTo>
                    <a:pt x="249" y="615"/>
                  </a:lnTo>
                  <a:lnTo>
                    <a:pt x="230" y="569"/>
                  </a:lnTo>
                  <a:lnTo>
                    <a:pt x="220" y="520"/>
                  </a:lnTo>
                  <a:lnTo>
                    <a:pt x="219" y="494"/>
                  </a:lnTo>
                  <a:lnTo>
                    <a:pt x="220" y="466"/>
                  </a:lnTo>
                  <a:lnTo>
                    <a:pt x="230" y="416"/>
                  </a:lnTo>
                  <a:lnTo>
                    <a:pt x="251" y="370"/>
                  </a:lnTo>
                  <a:lnTo>
                    <a:pt x="278" y="328"/>
                  </a:lnTo>
                  <a:lnTo>
                    <a:pt x="312" y="294"/>
                  </a:lnTo>
                  <a:lnTo>
                    <a:pt x="354" y="266"/>
                  </a:lnTo>
                  <a:lnTo>
                    <a:pt x="400" y="246"/>
                  </a:lnTo>
                  <a:lnTo>
                    <a:pt x="451" y="236"/>
                  </a:lnTo>
                  <a:lnTo>
                    <a:pt x="478" y="235"/>
                  </a:lnTo>
                  <a:lnTo>
                    <a:pt x="504" y="236"/>
                  </a:lnTo>
                  <a:lnTo>
                    <a:pt x="553" y="246"/>
                  </a:lnTo>
                  <a:lnTo>
                    <a:pt x="600" y="265"/>
                  </a:lnTo>
                  <a:lnTo>
                    <a:pt x="640" y="292"/>
                  </a:lnTo>
                  <a:lnTo>
                    <a:pt x="676" y="328"/>
                  </a:lnTo>
                  <a:lnTo>
                    <a:pt x="705" y="370"/>
                  </a:lnTo>
                  <a:lnTo>
                    <a:pt x="724" y="417"/>
                  </a:lnTo>
                  <a:lnTo>
                    <a:pt x="735" y="469"/>
                  </a:lnTo>
                  <a:lnTo>
                    <a:pt x="735" y="497"/>
                  </a:lnTo>
                  <a:lnTo>
                    <a:pt x="692" y="510"/>
                  </a:lnTo>
                  <a:lnTo>
                    <a:pt x="614" y="551"/>
                  </a:lnTo>
                  <a:lnTo>
                    <a:pt x="550" y="612"/>
                  </a:lnTo>
                  <a:lnTo>
                    <a:pt x="504" y="687"/>
                  </a:lnTo>
                  <a:lnTo>
                    <a:pt x="488" y="728"/>
                  </a:lnTo>
                  <a:lnTo>
                    <a:pt x="485" y="740"/>
                  </a:lnTo>
                  <a:lnTo>
                    <a:pt x="482" y="751"/>
                  </a:lnTo>
                  <a:close/>
                  <a:moveTo>
                    <a:pt x="499" y="830"/>
                  </a:moveTo>
                  <a:lnTo>
                    <a:pt x="501" y="806"/>
                  </a:lnTo>
                  <a:lnTo>
                    <a:pt x="508" y="758"/>
                  </a:lnTo>
                  <a:lnTo>
                    <a:pt x="514" y="737"/>
                  </a:lnTo>
                  <a:lnTo>
                    <a:pt x="522" y="712"/>
                  </a:lnTo>
                  <a:lnTo>
                    <a:pt x="544" y="668"/>
                  </a:lnTo>
                  <a:lnTo>
                    <a:pt x="573" y="628"/>
                  </a:lnTo>
                  <a:lnTo>
                    <a:pt x="607" y="592"/>
                  </a:lnTo>
                  <a:lnTo>
                    <a:pt x="646" y="563"/>
                  </a:lnTo>
                  <a:lnTo>
                    <a:pt x="691" y="540"/>
                  </a:lnTo>
                  <a:lnTo>
                    <a:pt x="738" y="524"/>
                  </a:lnTo>
                  <a:lnTo>
                    <a:pt x="788" y="515"/>
                  </a:lnTo>
                  <a:lnTo>
                    <a:pt x="816" y="514"/>
                  </a:lnTo>
                  <a:lnTo>
                    <a:pt x="847" y="515"/>
                  </a:lnTo>
                  <a:lnTo>
                    <a:pt x="908" y="528"/>
                  </a:lnTo>
                  <a:lnTo>
                    <a:pt x="965" y="551"/>
                  </a:lnTo>
                  <a:lnTo>
                    <a:pt x="1016" y="586"/>
                  </a:lnTo>
                  <a:lnTo>
                    <a:pt x="1059" y="628"/>
                  </a:lnTo>
                  <a:lnTo>
                    <a:pt x="1093" y="678"/>
                  </a:lnTo>
                  <a:lnTo>
                    <a:pt x="1116" y="735"/>
                  </a:lnTo>
                  <a:lnTo>
                    <a:pt x="1129" y="797"/>
                  </a:lnTo>
                  <a:lnTo>
                    <a:pt x="1131" y="830"/>
                  </a:lnTo>
                  <a:lnTo>
                    <a:pt x="1129" y="862"/>
                  </a:lnTo>
                  <a:lnTo>
                    <a:pt x="1118" y="924"/>
                  </a:lnTo>
                  <a:lnTo>
                    <a:pt x="1093" y="980"/>
                  </a:lnTo>
                  <a:lnTo>
                    <a:pt x="1059" y="1030"/>
                  </a:lnTo>
                  <a:lnTo>
                    <a:pt x="1016" y="1074"/>
                  </a:lnTo>
                  <a:lnTo>
                    <a:pt x="965" y="1108"/>
                  </a:lnTo>
                  <a:lnTo>
                    <a:pt x="909" y="1133"/>
                  </a:lnTo>
                  <a:lnTo>
                    <a:pt x="847" y="1144"/>
                  </a:lnTo>
                  <a:lnTo>
                    <a:pt x="816" y="1146"/>
                  </a:lnTo>
                  <a:lnTo>
                    <a:pt x="783" y="1144"/>
                  </a:lnTo>
                  <a:lnTo>
                    <a:pt x="721" y="1133"/>
                  </a:lnTo>
                  <a:lnTo>
                    <a:pt x="665" y="1108"/>
                  </a:lnTo>
                  <a:lnTo>
                    <a:pt x="614" y="1074"/>
                  </a:lnTo>
                  <a:lnTo>
                    <a:pt x="571" y="1030"/>
                  </a:lnTo>
                  <a:lnTo>
                    <a:pt x="537" y="980"/>
                  </a:lnTo>
                  <a:lnTo>
                    <a:pt x="514" y="924"/>
                  </a:lnTo>
                  <a:lnTo>
                    <a:pt x="501" y="862"/>
                  </a:lnTo>
                  <a:lnTo>
                    <a:pt x="499" y="830"/>
                  </a:lnTo>
                  <a:close/>
                </a:path>
              </a:pathLst>
            </a:custGeom>
            <a:solidFill>
              <a:srgbClr val="E61358"/>
            </a:solidFill>
            <a:ln cap="flat" cmpd="sng" w="12700">
              <a:solidFill>
                <a:srgbClr val="E613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00"/>
            <p:cNvSpPr/>
            <p:nvPr/>
          </p:nvSpPr>
          <p:spPr>
            <a:xfrm>
              <a:off x="7070725" y="6005513"/>
              <a:ext cx="134937" cy="187325"/>
            </a:xfrm>
            <a:custGeom>
              <a:rect b="b" l="l" r="r" t="t"/>
              <a:pathLst>
                <a:path extrusionOk="0" h="354" w="257">
                  <a:moveTo>
                    <a:pt x="249" y="317"/>
                  </a:moveTo>
                  <a:lnTo>
                    <a:pt x="250" y="314"/>
                  </a:lnTo>
                  <a:lnTo>
                    <a:pt x="256" y="304"/>
                  </a:lnTo>
                  <a:lnTo>
                    <a:pt x="257" y="288"/>
                  </a:lnTo>
                  <a:lnTo>
                    <a:pt x="255" y="281"/>
                  </a:lnTo>
                  <a:lnTo>
                    <a:pt x="250" y="274"/>
                  </a:lnTo>
                  <a:lnTo>
                    <a:pt x="234" y="266"/>
                  </a:lnTo>
                  <a:lnTo>
                    <a:pt x="223" y="266"/>
                  </a:lnTo>
                  <a:lnTo>
                    <a:pt x="204" y="268"/>
                  </a:lnTo>
                  <a:lnTo>
                    <a:pt x="198" y="269"/>
                  </a:lnTo>
                  <a:lnTo>
                    <a:pt x="198" y="269"/>
                  </a:lnTo>
                  <a:lnTo>
                    <a:pt x="187" y="269"/>
                  </a:lnTo>
                  <a:lnTo>
                    <a:pt x="181" y="266"/>
                  </a:lnTo>
                  <a:lnTo>
                    <a:pt x="180" y="258"/>
                  </a:lnTo>
                  <a:lnTo>
                    <a:pt x="193" y="229"/>
                  </a:lnTo>
                  <a:lnTo>
                    <a:pt x="201" y="213"/>
                  </a:lnTo>
                  <a:lnTo>
                    <a:pt x="220" y="182"/>
                  </a:lnTo>
                  <a:lnTo>
                    <a:pt x="237" y="127"/>
                  </a:lnTo>
                  <a:lnTo>
                    <a:pt x="234" y="69"/>
                  </a:lnTo>
                  <a:lnTo>
                    <a:pt x="230" y="59"/>
                  </a:lnTo>
                  <a:lnTo>
                    <a:pt x="223" y="45"/>
                  </a:lnTo>
                  <a:lnTo>
                    <a:pt x="203" y="23"/>
                  </a:lnTo>
                  <a:lnTo>
                    <a:pt x="178" y="9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1" y="2"/>
                  </a:lnTo>
                  <a:lnTo>
                    <a:pt x="72" y="10"/>
                  </a:lnTo>
                  <a:lnTo>
                    <a:pt x="24" y="29"/>
                  </a:lnTo>
                  <a:lnTo>
                    <a:pt x="16" y="35"/>
                  </a:lnTo>
                  <a:lnTo>
                    <a:pt x="3" y="46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78"/>
                  </a:lnTo>
                  <a:lnTo>
                    <a:pt x="7" y="84"/>
                  </a:lnTo>
                  <a:lnTo>
                    <a:pt x="22" y="91"/>
                  </a:lnTo>
                  <a:lnTo>
                    <a:pt x="33" y="92"/>
                  </a:lnTo>
                  <a:lnTo>
                    <a:pt x="60" y="89"/>
                  </a:lnTo>
                  <a:lnTo>
                    <a:pt x="76" y="85"/>
                  </a:lnTo>
                  <a:lnTo>
                    <a:pt x="79" y="87"/>
                  </a:lnTo>
                  <a:lnTo>
                    <a:pt x="79" y="87"/>
                  </a:lnTo>
                  <a:lnTo>
                    <a:pt x="81" y="97"/>
                  </a:lnTo>
                  <a:lnTo>
                    <a:pt x="60" y="148"/>
                  </a:lnTo>
                  <a:lnTo>
                    <a:pt x="40" y="182"/>
                  </a:lnTo>
                  <a:lnTo>
                    <a:pt x="26" y="210"/>
                  </a:lnTo>
                  <a:lnTo>
                    <a:pt x="20" y="258"/>
                  </a:lnTo>
                  <a:lnTo>
                    <a:pt x="37" y="305"/>
                  </a:lnTo>
                  <a:lnTo>
                    <a:pt x="47" y="317"/>
                  </a:lnTo>
                  <a:lnTo>
                    <a:pt x="65" y="334"/>
                  </a:lnTo>
                  <a:lnTo>
                    <a:pt x="109" y="353"/>
                  </a:lnTo>
                  <a:lnTo>
                    <a:pt x="135" y="354"/>
                  </a:lnTo>
                  <a:lnTo>
                    <a:pt x="157" y="353"/>
                  </a:lnTo>
                  <a:lnTo>
                    <a:pt x="196" y="344"/>
                  </a:lnTo>
                  <a:lnTo>
                    <a:pt x="239" y="323"/>
                  </a:lnTo>
                  <a:lnTo>
                    <a:pt x="246" y="318"/>
                  </a:lnTo>
                  <a:lnTo>
                    <a:pt x="249" y="317"/>
                  </a:lnTo>
                  <a:close/>
                  <a:moveTo>
                    <a:pt x="229" y="297"/>
                  </a:moveTo>
                  <a:lnTo>
                    <a:pt x="217" y="304"/>
                  </a:lnTo>
                  <a:lnTo>
                    <a:pt x="167" y="324"/>
                  </a:lnTo>
                  <a:lnTo>
                    <a:pt x="135" y="327"/>
                  </a:lnTo>
                  <a:lnTo>
                    <a:pt x="115" y="327"/>
                  </a:lnTo>
                  <a:lnTo>
                    <a:pt x="81" y="311"/>
                  </a:lnTo>
                  <a:lnTo>
                    <a:pt x="66" y="297"/>
                  </a:lnTo>
                  <a:lnTo>
                    <a:pt x="60" y="291"/>
                  </a:lnTo>
                  <a:lnTo>
                    <a:pt x="47" y="256"/>
                  </a:lnTo>
                  <a:lnTo>
                    <a:pt x="52" y="219"/>
                  </a:lnTo>
                  <a:lnTo>
                    <a:pt x="63" y="196"/>
                  </a:lnTo>
                  <a:lnTo>
                    <a:pt x="78" y="174"/>
                  </a:lnTo>
                  <a:lnTo>
                    <a:pt x="102" y="120"/>
                  </a:lnTo>
                  <a:lnTo>
                    <a:pt x="106" y="87"/>
                  </a:lnTo>
                  <a:lnTo>
                    <a:pt x="102" y="74"/>
                  </a:lnTo>
                  <a:lnTo>
                    <a:pt x="99" y="69"/>
                  </a:lnTo>
                  <a:lnTo>
                    <a:pt x="86" y="59"/>
                  </a:lnTo>
                  <a:lnTo>
                    <a:pt x="75" y="59"/>
                  </a:lnTo>
                  <a:lnTo>
                    <a:pt x="72" y="59"/>
                  </a:lnTo>
                  <a:lnTo>
                    <a:pt x="56" y="64"/>
                  </a:lnTo>
                  <a:lnTo>
                    <a:pt x="33" y="65"/>
                  </a:lnTo>
                  <a:lnTo>
                    <a:pt x="30" y="65"/>
                  </a:lnTo>
                  <a:lnTo>
                    <a:pt x="29" y="65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1"/>
                  </a:lnTo>
                  <a:lnTo>
                    <a:pt x="29" y="59"/>
                  </a:lnTo>
                  <a:lnTo>
                    <a:pt x="30" y="56"/>
                  </a:lnTo>
                  <a:lnTo>
                    <a:pt x="37" y="54"/>
                  </a:lnTo>
                  <a:lnTo>
                    <a:pt x="95" y="32"/>
                  </a:lnTo>
                  <a:lnTo>
                    <a:pt x="132" y="28"/>
                  </a:lnTo>
                  <a:lnTo>
                    <a:pt x="157" y="29"/>
                  </a:lnTo>
                  <a:lnTo>
                    <a:pt x="194" y="51"/>
                  </a:lnTo>
                  <a:lnTo>
                    <a:pt x="206" y="71"/>
                  </a:lnTo>
                  <a:lnTo>
                    <a:pt x="209" y="78"/>
                  </a:lnTo>
                  <a:lnTo>
                    <a:pt x="210" y="124"/>
                  </a:lnTo>
                  <a:lnTo>
                    <a:pt x="196" y="171"/>
                  </a:lnTo>
                  <a:lnTo>
                    <a:pt x="180" y="199"/>
                  </a:lnTo>
                  <a:lnTo>
                    <a:pt x="171" y="209"/>
                  </a:lnTo>
                  <a:lnTo>
                    <a:pt x="157" y="243"/>
                  </a:lnTo>
                  <a:lnTo>
                    <a:pt x="154" y="268"/>
                  </a:lnTo>
                  <a:lnTo>
                    <a:pt x="158" y="279"/>
                  </a:lnTo>
                  <a:lnTo>
                    <a:pt x="161" y="285"/>
                  </a:lnTo>
                  <a:lnTo>
                    <a:pt x="178" y="295"/>
                  </a:lnTo>
                  <a:lnTo>
                    <a:pt x="193" y="297"/>
                  </a:lnTo>
                  <a:lnTo>
                    <a:pt x="197" y="297"/>
                  </a:lnTo>
                  <a:lnTo>
                    <a:pt x="203" y="295"/>
                  </a:lnTo>
                  <a:lnTo>
                    <a:pt x="209" y="294"/>
                  </a:lnTo>
                  <a:lnTo>
                    <a:pt x="223" y="294"/>
                  </a:lnTo>
                  <a:lnTo>
                    <a:pt x="227" y="294"/>
                  </a:lnTo>
                  <a:lnTo>
                    <a:pt x="230" y="294"/>
                  </a:lnTo>
                  <a:lnTo>
                    <a:pt x="230" y="295"/>
                  </a:lnTo>
                  <a:lnTo>
                    <a:pt x="229" y="297"/>
                  </a:lnTo>
                  <a:close/>
                </a:path>
              </a:pathLst>
            </a:custGeom>
            <a:solidFill>
              <a:srgbClr val="E61358"/>
            </a:solidFill>
            <a:ln cap="flat" cmpd="sng" w="12700">
              <a:solidFill>
                <a:srgbClr val="E613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00"/>
            <p:cNvSpPr/>
            <p:nvPr/>
          </p:nvSpPr>
          <p:spPr>
            <a:xfrm>
              <a:off x="7121525" y="5900738"/>
              <a:ext cx="100012" cy="100013"/>
            </a:xfrm>
            <a:custGeom>
              <a:rect b="b" l="l" r="r" t="t"/>
              <a:pathLst>
                <a:path extrusionOk="0" h="190" w="190">
                  <a:moveTo>
                    <a:pt x="95" y="190"/>
                  </a:moveTo>
                  <a:lnTo>
                    <a:pt x="115" y="189"/>
                  </a:lnTo>
                  <a:lnTo>
                    <a:pt x="148" y="174"/>
                  </a:lnTo>
                  <a:lnTo>
                    <a:pt x="174" y="148"/>
                  </a:lnTo>
                  <a:lnTo>
                    <a:pt x="189" y="115"/>
                  </a:lnTo>
                  <a:lnTo>
                    <a:pt x="190" y="95"/>
                  </a:lnTo>
                  <a:lnTo>
                    <a:pt x="189" y="76"/>
                  </a:lnTo>
                  <a:lnTo>
                    <a:pt x="174" y="42"/>
                  </a:lnTo>
                  <a:lnTo>
                    <a:pt x="148" y="16"/>
                  </a:lnTo>
                  <a:lnTo>
                    <a:pt x="115" y="2"/>
                  </a:lnTo>
                  <a:lnTo>
                    <a:pt x="95" y="0"/>
                  </a:lnTo>
                  <a:lnTo>
                    <a:pt x="77" y="2"/>
                  </a:lnTo>
                  <a:lnTo>
                    <a:pt x="42" y="16"/>
                  </a:lnTo>
                  <a:lnTo>
                    <a:pt x="16" y="42"/>
                  </a:lnTo>
                  <a:lnTo>
                    <a:pt x="2" y="76"/>
                  </a:lnTo>
                  <a:lnTo>
                    <a:pt x="0" y="95"/>
                  </a:lnTo>
                  <a:lnTo>
                    <a:pt x="2" y="115"/>
                  </a:lnTo>
                  <a:lnTo>
                    <a:pt x="16" y="148"/>
                  </a:lnTo>
                  <a:lnTo>
                    <a:pt x="42" y="174"/>
                  </a:lnTo>
                  <a:lnTo>
                    <a:pt x="77" y="189"/>
                  </a:lnTo>
                  <a:lnTo>
                    <a:pt x="95" y="190"/>
                  </a:lnTo>
                  <a:close/>
                  <a:moveTo>
                    <a:pt x="95" y="27"/>
                  </a:moveTo>
                  <a:lnTo>
                    <a:pt x="110" y="29"/>
                  </a:lnTo>
                  <a:lnTo>
                    <a:pt x="134" y="39"/>
                  </a:lnTo>
                  <a:lnTo>
                    <a:pt x="153" y="58"/>
                  </a:lnTo>
                  <a:lnTo>
                    <a:pt x="163" y="82"/>
                  </a:lnTo>
                  <a:lnTo>
                    <a:pt x="163" y="95"/>
                  </a:lnTo>
                  <a:lnTo>
                    <a:pt x="163" y="109"/>
                  </a:lnTo>
                  <a:lnTo>
                    <a:pt x="153" y="134"/>
                  </a:lnTo>
                  <a:lnTo>
                    <a:pt x="134" y="153"/>
                  </a:lnTo>
                  <a:lnTo>
                    <a:pt x="110" y="163"/>
                  </a:lnTo>
                  <a:lnTo>
                    <a:pt x="95" y="163"/>
                  </a:lnTo>
                  <a:lnTo>
                    <a:pt x="82" y="163"/>
                  </a:lnTo>
                  <a:lnTo>
                    <a:pt x="58" y="153"/>
                  </a:lnTo>
                  <a:lnTo>
                    <a:pt x="39" y="134"/>
                  </a:lnTo>
                  <a:lnTo>
                    <a:pt x="29" y="109"/>
                  </a:lnTo>
                  <a:lnTo>
                    <a:pt x="28" y="95"/>
                  </a:lnTo>
                  <a:lnTo>
                    <a:pt x="29" y="82"/>
                  </a:lnTo>
                  <a:lnTo>
                    <a:pt x="39" y="58"/>
                  </a:lnTo>
                  <a:lnTo>
                    <a:pt x="58" y="39"/>
                  </a:lnTo>
                  <a:lnTo>
                    <a:pt x="82" y="29"/>
                  </a:lnTo>
                  <a:lnTo>
                    <a:pt x="95" y="27"/>
                  </a:lnTo>
                  <a:close/>
                </a:path>
              </a:pathLst>
            </a:custGeom>
            <a:solidFill>
              <a:srgbClr val="E61358"/>
            </a:solidFill>
            <a:ln cap="flat" cmpd="sng" w="12700">
              <a:solidFill>
                <a:srgbClr val="E613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0" name="Google Shape;1140;p100"/>
          <p:cNvSpPr/>
          <p:nvPr/>
        </p:nvSpPr>
        <p:spPr>
          <a:xfrm>
            <a:off x="7994281" y="1210152"/>
            <a:ext cx="998514" cy="818996"/>
          </a:xfrm>
          <a:custGeom>
            <a:rect b="b" l="l" r="r" t="t"/>
            <a:pathLst>
              <a:path extrusionOk="0" h="973" w="1186">
                <a:moveTo>
                  <a:pt x="450" y="937"/>
                </a:moveTo>
                <a:lnTo>
                  <a:pt x="450" y="793"/>
                </a:lnTo>
                <a:lnTo>
                  <a:pt x="91" y="793"/>
                </a:lnTo>
                <a:lnTo>
                  <a:pt x="72" y="791"/>
                </a:lnTo>
                <a:lnTo>
                  <a:pt x="39" y="778"/>
                </a:lnTo>
                <a:lnTo>
                  <a:pt x="14" y="754"/>
                </a:lnTo>
                <a:lnTo>
                  <a:pt x="1" y="721"/>
                </a:lnTo>
                <a:lnTo>
                  <a:pt x="0" y="702"/>
                </a:lnTo>
                <a:lnTo>
                  <a:pt x="0" y="235"/>
                </a:lnTo>
                <a:lnTo>
                  <a:pt x="1" y="216"/>
                </a:lnTo>
                <a:lnTo>
                  <a:pt x="14" y="183"/>
                </a:lnTo>
                <a:lnTo>
                  <a:pt x="39" y="159"/>
                </a:lnTo>
                <a:lnTo>
                  <a:pt x="72" y="146"/>
                </a:lnTo>
                <a:lnTo>
                  <a:pt x="91" y="144"/>
                </a:lnTo>
                <a:lnTo>
                  <a:pt x="791" y="144"/>
                </a:lnTo>
                <a:lnTo>
                  <a:pt x="791" y="91"/>
                </a:lnTo>
                <a:lnTo>
                  <a:pt x="792" y="72"/>
                </a:lnTo>
                <a:lnTo>
                  <a:pt x="805" y="39"/>
                </a:lnTo>
                <a:lnTo>
                  <a:pt x="830" y="14"/>
                </a:lnTo>
                <a:lnTo>
                  <a:pt x="863" y="1"/>
                </a:lnTo>
                <a:lnTo>
                  <a:pt x="880" y="0"/>
                </a:lnTo>
                <a:lnTo>
                  <a:pt x="1097" y="0"/>
                </a:lnTo>
                <a:lnTo>
                  <a:pt x="1115" y="1"/>
                </a:lnTo>
                <a:lnTo>
                  <a:pt x="1148" y="14"/>
                </a:lnTo>
                <a:lnTo>
                  <a:pt x="1172" y="39"/>
                </a:lnTo>
                <a:lnTo>
                  <a:pt x="1185" y="72"/>
                </a:lnTo>
                <a:lnTo>
                  <a:pt x="1186" y="91"/>
                </a:lnTo>
                <a:lnTo>
                  <a:pt x="1186" y="558"/>
                </a:lnTo>
                <a:lnTo>
                  <a:pt x="1185" y="577"/>
                </a:lnTo>
                <a:lnTo>
                  <a:pt x="1172" y="610"/>
                </a:lnTo>
                <a:lnTo>
                  <a:pt x="1148" y="634"/>
                </a:lnTo>
                <a:lnTo>
                  <a:pt x="1115" y="647"/>
                </a:lnTo>
                <a:lnTo>
                  <a:pt x="1097" y="649"/>
                </a:lnTo>
                <a:lnTo>
                  <a:pt x="935" y="649"/>
                </a:lnTo>
                <a:lnTo>
                  <a:pt x="935" y="702"/>
                </a:lnTo>
                <a:lnTo>
                  <a:pt x="933" y="721"/>
                </a:lnTo>
                <a:lnTo>
                  <a:pt x="920" y="754"/>
                </a:lnTo>
                <a:lnTo>
                  <a:pt x="896" y="778"/>
                </a:lnTo>
                <a:lnTo>
                  <a:pt x="863" y="791"/>
                </a:lnTo>
                <a:lnTo>
                  <a:pt x="844" y="793"/>
                </a:lnTo>
                <a:lnTo>
                  <a:pt x="486" y="793"/>
                </a:lnTo>
                <a:lnTo>
                  <a:pt x="486" y="937"/>
                </a:lnTo>
                <a:lnTo>
                  <a:pt x="594" y="937"/>
                </a:lnTo>
                <a:lnTo>
                  <a:pt x="601" y="938"/>
                </a:lnTo>
                <a:lnTo>
                  <a:pt x="610" y="947"/>
                </a:lnTo>
                <a:lnTo>
                  <a:pt x="611" y="956"/>
                </a:lnTo>
                <a:lnTo>
                  <a:pt x="610" y="963"/>
                </a:lnTo>
                <a:lnTo>
                  <a:pt x="601" y="971"/>
                </a:lnTo>
                <a:lnTo>
                  <a:pt x="594" y="973"/>
                </a:lnTo>
                <a:lnTo>
                  <a:pt x="342" y="973"/>
                </a:lnTo>
                <a:lnTo>
                  <a:pt x="334" y="971"/>
                </a:lnTo>
                <a:lnTo>
                  <a:pt x="325" y="963"/>
                </a:lnTo>
                <a:lnTo>
                  <a:pt x="324" y="956"/>
                </a:lnTo>
                <a:lnTo>
                  <a:pt x="325" y="947"/>
                </a:lnTo>
                <a:lnTo>
                  <a:pt x="334" y="938"/>
                </a:lnTo>
                <a:lnTo>
                  <a:pt x="342" y="937"/>
                </a:lnTo>
                <a:lnTo>
                  <a:pt x="450" y="937"/>
                </a:lnTo>
                <a:close/>
                <a:moveTo>
                  <a:pt x="827" y="91"/>
                </a:moveTo>
                <a:lnTo>
                  <a:pt x="827" y="558"/>
                </a:lnTo>
                <a:lnTo>
                  <a:pt x="828" y="569"/>
                </a:lnTo>
                <a:lnTo>
                  <a:pt x="836" y="589"/>
                </a:lnTo>
                <a:lnTo>
                  <a:pt x="850" y="604"/>
                </a:lnTo>
                <a:lnTo>
                  <a:pt x="870" y="611"/>
                </a:lnTo>
                <a:lnTo>
                  <a:pt x="880" y="613"/>
                </a:lnTo>
                <a:lnTo>
                  <a:pt x="1097" y="613"/>
                </a:lnTo>
                <a:lnTo>
                  <a:pt x="1107" y="611"/>
                </a:lnTo>
                <a:lnTo>
                  <a:pt x="1127" y="604"/>
                </a:lnTo>
                <a:lnTo>
                  <a:pt x="1142" y="589"/>
                </a:lnTo>
                <a:lnTo>
                  <a:pt x="1149" y="569"/>
                </a:lnTo>
                <a:lnTo>
                  <a:pt x="1150" y="558"/>
                </a:lnTo>
                <a:lnTo>
                  <a:pt x="1150" y="91"/>
                </a:lnTo>
                <a:lnTo>
                  <a:pt x="1149" y="79"/>
                </a:lnTo>
                <a:lnTo>
                  <a:pt x="1142" y="59"/>
                </a:lnTo>
                <a:lnTo>
                  <a:pt x="1127" y="45"/>
                </a:lnTo>
                <a:lnTo>
                  <a:pt x="1107" y="37"/>
                </a:lnTo>
                <a:lnTo>
                  <a:pt x="1097" y="36"/>
                </a:lnTo>
                <a:lnTo>
                  <a:pt x="880" y="36"/>
                </a:lnTo>
                <a:lnTo>
                  <a:pt x="870" y="37"/>
                </a:lnTo>
                <a:lnTo>
                  <a:pt x="850" y="45"/>
                </a:lnTo>
                <a:lnTo>
                  <a:pt x="836" y="59"/>
                </a:lnTo>
                <a:lnTo>
                  <a:pt x="828" y="79"/>
                </a:lnTo>
                <a:lnTo>
                  <a:pt x="827" y="91"/>
                </a:lnTo>
                <a:close/>
                <a:moveTo>
                  <a:pt x="91" y="180"/>
                </a:moveTo>
                <a:lnTo>
                  <a:pt x="79" y="182"/>
                </a:lnTo>
                <a:lnTo>
                  <a:pt x="59" y="189"/>
                </a:lnTo>
                <a:lnTo>
                  <a:pt x="45" y="203"/>
                </a:lnTo>
                <a:lnTo>
                  <a:pt x="37" y="223"/>
                </a:lnTo>
                <a:lnTo>
                  <a:pt x="36" y="235"/>
                </a:lnTo>
                <a:lnTo>
                  <a:pt x="36" y="702"/>
                </a:lnTo>
                <a:lnTo>
                  <a:pt x="37" y="713"/>
                </a:lnTo>
                <a:lnTo>
                  <a:pt x="45" y="734"/>
                </a:lnTo>
                <a:lnTo>
                  <a:pt x="59" y="748"/>
                </a:lnTo>
                <a:lnTo>
                  <a:pt x="79" y="755"/>
                </a:lnTo>
                <a:lnTo>
                  <a:pt x="91" y="757"/>
                </a:lnTo>
                <a:lnTo>
                  <a:pt x="844" y="757"/>
                </a:lnTo>
                <a:lnTo>
                  <a:pt x="856" y="755"/>
                </a:lnTo>
                <a:lnTo>
                  <a:pt x="876" y="748"/>
                </a:lnTo>
                <a:lnTo>
                  <a:pt x="890" y="734"/>
                </a:lnTo>
                <a:lnTo>
                  <a:pt x="897" y="713"/>
                </a:lnTo>
                <a:lnTo>
                  <a:pt x="899" y="702"/>
                </a:lnTo>
                <a:lnTo>
                  <a:pt x="899" y="649"/>
                </a:lnTo>
                <a:lnTo>
                  <a:pt x="880" y="649"/>
                </a:lnTo>
                <a:lnTo>
                  <a:pt x="863" y="647"/>
                </a:lnTo>
                <a:lnTo>
                  <a:pt x="830" y="634"/>
                </a:lnTo>
                <a:lnTo>
                  <a:pt x="805" y="610"/>
                </a:lnTo>
                <a:lnTo>
                  <a:pt x="792" y="577"/>
                </a:lnTo>
                <a:lnTo>
                  <a:pt x="791" y="558"/>
                </a:lnTo>
                <a:lnTo>
                  <a:pt x="791" y="180"/>
                </a:lnTo>
                <a:lnTo>
                  <a:pt x="91" y="180"/>
                </a:lnTo>
                <a:close/>
                <a:moveTo>
                  <a:pt x="989" y="559"/>
                </a:moveTo>
                <a:lnTo>
                  <a:pt x="974" y="556"/>
                </a:lnTo>
                <a:lnTo>
                  <a:pt x="955" y="538"/>
                </a:lnTo>
                <a:lnTo>
                  <a:pt x="953" y="523"/>
                </a:lnTo>
                <a:lnTo>
                  <a:pt x="955" y="507"/>
                </a:lnTo>
                <a:lnTo>
                  <a:pt x="974" y="489"/>
                </a:lnTo>
                <a:lnTo>
                  <a:pt x="989" y="487"/>
                </a:lnTo>
                <a:lnTo>
                  <a:pt x="1004" y="489"/>
                </a:lnTo>
                <a:lnTo>
                  <a:pt x="1022" y="507"/>
                </a:lnTo>
                <a:lnTo>
                  <a:pt x="1025" y="523"/>
                </a:lnTo>
                <a:lnTo>
                  <a:pt x="1022" y="538"/>
                </a:lnTo>
                <a:lnTo>
                  <a:pt x="1004" y="556"/>
                </a:lnTo>
                <a:lnTo>
                  <a:pt x="989" y="559"/>
                </a:lnTo>
                <a:close/>
              </a:path>
            </a:pathLst>
          </a:custGeom>
          <a:solidFill>
            <a:srgbClr val="A0C82F"/>
          </a:solidFill>
          <a:ln cap="flat" cmpd="sng" w="12700">
            <a:solidFill>
              <a:srgbClr val="A0C8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00"/>
          <p:cNvSpPr txBox="1"/>
          <p:nvPr/>
        </p:nvSpPr>
        <p:spPr>
          <a:xfrm>
            <a:off x="9714975" y="3376075"/>
            <a:ext cx="220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авторське право на знайдені ресурси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100"/>
          <p:cNvSpPr txBox="1"/>
          <p:nvPr>
            <p:ph type="title"/>
          </p:nvPr>
        </p:nvSpPr>
        <p:spPr>
          <a:xfrm>
            <a:off x="1977900" y="250350"/>
            <a:ext cx="10214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Результати навчання. Групи вмінь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3" name="Google Shape;1143;p100"/>
          <p:cNvGrpSpPr/>
          <p:nvPr/>
        </p:nvGrpSpPr>
        <p:grpSpPr>
          <a:xfrm>
            <a:off x="-117567" y="0"/>
            <a:ext cx="2123824" cy="6858000"/>
            <a:chOff x="-117567" y="0"/>
            <a:chExt cx="2123824" cy="6858000"/>
          </a:xfrm>
        </p:grpSpPr>
        <p:sp>
          <p:nvSpPr>
            <p:cNvPr id="1144" name="Google Shape;1144;p100"/>
            <p:cNvSpPr/>
            <p:nvPr/>
          </p:nvSpPr>
          <p:spPr>
            <a:xfrm>
              <a:off x="-26" y="0"/>
              <a:ext cx="1338300" cy="68580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100"/>
            <p:cNvSpPr/>
            <p:nvPr/>
          </p:nvSpPr>
          <p:spPr>
            <a:xfrm rot="2700000">
              <a:off x="32248" y="3625385"/>
              <a:ext cx="723370" cy="723370"/>
            </a:xfrm>
            <a:prstGeom prst="frame">
              <a:avLst>
                <a:gd fmla="val 28897" name="adj1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00"/>
            <p:cNvSpPr/>
            <p:nvPr/>
          </p:nvSpPr>
          <p:spPr>
            <a:xfrm>
              <a:off x="725933" y="1910121"/>
              <a:ext cx="834300" cy="834300"/>
            </a:xfrm>
            <a:prstGeom prst="donut">
              <a:avLst>
                <a:gd fmla="val 31040" name="adj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00"/>
            <p:cNvSpPr/>
            <p:nvPr/>
          </p:nvSpPr>
          <p:spPr>
            <a:xfrm rot="-1528280">
              <a:off x="604294" y="5153151"/>
              <a:ext cx="1201927" cy="1201927"/>
            </a:xfrm>
            <a:prstGeom prst="mathMultiply">
              <a:avLst>
                <a:gd fmla="val 23520" name="adj1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00"/>
            <p:cNvSpPr/>
            <p:nvPr/>
          </p:nvSpPr>
          <p:spPr>
            <a:xfrm rot="1498112">
              <a:off x="738349" y="364646"/>
              <a:ext cx="515256" cy="515256"/>
            </a:xfrm>
            <a:prstGeom prst="frame">
              <a:avLst>
                <a:gd fmla="val 28897" name="adj1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100"/>
          <p:cNvSpPr txBox="1"/>
          <p:nvPr/>
        </p:nvSpPr>
        <p:spPr>
          <a:xfrm>
            <a:off x="3078229" y="3374975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критичне оцінювання інформації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00"/>
          <p:cNvSpPr txBox="1"/>
          <p:nvPr/>
        </p:nvSpPr>
        <p:spPr>
          <a:xfrm>
            <a:off x="7462441" y="2402900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різновиди комп’ютерів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00"/>
          <p:cNvSpPr txBox="1"/>
          <p:nvPr/>
        </p:nvSpPr>
        <p:spPr>
          <a:xfrm>
            <a:off x="7462441" y="4209475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навички друкування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00"/>
          <p:cNvSpPr txBox="1"/>
          <p:nvPr/>
        </p:nvSpPr>
        <p:spPr>
          <a:xfrm>
            <a:off x="5568566" y="5171950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створення програм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00"/>
          <p:cNvSpPr txBox="1"/>
          <p:nvPr/>
        </p:nvSpPr>
        <p:spPr>
          <a:xfrm>
            <a:off x="10015650" y="2402900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безпечна робота з комп’ютером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0"/>
          <p:cNvSpPr txBox="1"/>
          <p:nvPr/>
        </p:nvSpPr>
        <p:spPr>
          <a:xfrm>
            <a:off x="5568566" y="4101775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створення текстових документів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0"/>
          <p:cNvSpPr txBox="1"/>
          <p:nvPr/>
        </p:nvSpPr>
        <p:spPr>
          <a:xfrm>
            <a:off x="5568566" y="6016050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створення зображень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0"/>
          <p:cNvSpPr txBox="1"/>
          <p:nvPr/>
        </p:nvSpPr>
        <p:spPr>
          <a:xfrm>
            <a:off x="3129391" y="5064250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аналіз закономірностей = цикли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0"/>
          <p:cNvSpPr txBox="1"/>
          <p:nvPr/>
        </p:nvSpPr>
        <p:spPr>
          <a:xfrm>
            <a:off x="3129391" y="4101775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аналіз закономірностей та шаблонів = таблиці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0"/>
          <p:cNvSpPr txBox="1"/>
          <p:nvPr/>
        </p:nvSpPr>
        <p:spPr>
          <a:xfrm>
            <a:off x="7462429" y="5908350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порівняння інтерфейсів програм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0"/>
          <p:cNvSpPr txBox="1"/>
          <p:nvPr/>
        </p:nvSpPr>
        <p:spPr>
          <a:xfrm>
            <a:off x="2823199" y="2402900"/>
            <a:ext cx="26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інформаційні процеси і пристрої для їх забезпечення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01"/>
          <p:cNvSpPr txBox="1"/>
          <p:nvPr>
            <p:ph type="title"/>
          </p:nvPr>
        </p:nvSpPr>
        <p:spPr>
          <a:xfrm>
            <a:off x="0" y="250350"/>
            <a:ext cx="12192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Програми, підручники, стандарт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5" name="Google Shape;116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925" y="1157500"/>
            <a:ext cx="7430775" cy="5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829" y="5400782"/>
            <a:ext cx="1039970" cy="132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3792" y="914775"/>
            <a:ext cx="972119" cy="13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05897" y="2366245"/>
            <a:ext cx="972122" cy="141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952" y="1157505"/>
            <a:ext cx="1033881" cy="138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050" y="4206220"/>
            <a:ext cx="1039950" cy="135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8728" y="2674103"/>
            <a:ext cx="969178" cy="140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98703" y="3859776"/>
            <a:ext cx="951893" cy="139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98694" y="5336575"/>
            <a:ext cx="1721975" cy="139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02"/>
          <p:cNvSpPr txBox="1"/>
          <p:nvPr>
            <p:ph idx="1" type="body"/>
          </p:nvPr>
        </p:nvSpPr>
        <p:spPr>
          <a:xfrm>
            <a:off x="6096000" y="541567"/>
            <a:ext cx="5863200" cy="69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https://dystosvita.org.ua/</a:t>
            </a:r>
            <a:r>
              <a:rPr lang="ru-RU"/>
              <a:t> </a:t>
            </a:r>
            <a:endParaRPr/>
          </a:p>
        </p:txBody>
      </p:sp>
      <p:grpSp>
        <p:nvGrpSpPr>
          <p:cNvPr id="1179" name="Google Shape;1179;p102"/>
          <p:cNvGrpSpPr/>
          <p:nvPr/>
        </p:nvGrpSpPr>
        <p:grpSpPr>
          <a:xfrm>
            <a:off x="-117567" y="0"/>
            <a:ext cx="2123824" cy="6858000"/>
            <a:chOff x="-117567" y="0"/>
            <a:chExt cx="2123824" cy="6858000"/>
          </a:xfrm>
        </p:grpSpPr>
        <p:sp>
          <p:nvSpPr>
            <p:cNvPr id="1180" name="Google Shape;1180;p102"/>
            <p:cNvSpPr/>
            <p:nvPr/>
          </p:nvSpPr>
          <p:spPr>
            <a:xfrm>
              <a:off x="-26" y="0"/>
              <a:ext cx="13383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02"/>
            <p:cNvSpPr/>
            <p:nvPr/>
          </p:nvSpPr>
          <p:spPr>
            <a:xfrm rot="2700000">
              <a:off x="32248" y="3625385"/>
              <a:ext cx="723370" cy="723370"/>
            </a:xfrm>
            <a:prstGeom prst="frame">
              <a:avLst>
                <a:gd fmla="val 28897" name="adj1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02"/>
            <p:cNvSpPr/>
            <p:nvPr/>
          </p:nvSpPr>
          <p:spPr>
            <a:xfrm>
              <a:off x="725933" y="1910121"/>
              <a:ext cx="834300" cy="834300"/>
            </a:xfrm>
            <a:prstGeom prst="donut">
              <a:avLst>
                <a:gd fmla="val 31040" name="adj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02"/>
            <p:cNvSpPr/>
            <p:nvPr/>
          </p:nvSpPr>
          <p:spPr>
            <a:xfrm rot="-1528280">
              <a:off x="604294" y="5153151"/>
              <a:ext cx="1201927" cy="1201927"/>
            </a:xfrm>
            <a:prstGeom prst="mathMultiply">
              <a:avLst>
                <a:gd fmla="val 23520" name="adj1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02"/>
            <p:cNvSpPr/>
            <p:nvPr/>
          </p:nvSpPr>
          <p:spPr>
            <a:xfrm rot="1498112">
              <a:off x="738349" y="364646"/>
              <a:ext cx="515256" cy="515256"/>
            </a:xfrm>
            <a:prstGeom prst="frame">
              <a:avLst>
                <a:gd fmla="val 28897" name="adj1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5" name="Google Shape;1185;p102"/>
          <p:cNvSpPr txBox="1"/>
          <p:nvPr>
            <p:ph type="title"/>
          </p:nvPr>
        </p:nvSpPr>
        <p:spPr>
          <a:xfrm>
            <a:off x="1977872" y="226667"/>
            <a:ext cx="39465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Ідеї. Натхнення</a:t>
            </a:r>
            <a:endParaRPr b="1" sz="2400"/>
          </a:p>
        </p:txBody>
      </p:sp>
      <p:pic>
        <p:nvPicPr>
          <p:cNvPr id="1186" name="Google Shape;118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867" y="1722834"/>
            <a:ext cx="10530169" cy="471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03"/>
          <p:cNvSpPr txBox="1"/>
          <p:nvPr>
            <p:ph type="title"/>
          </p:nvPr>
        </p:nvSpPr>
        <p:spPr>
          <a:xfrm>
            <a:off x="1977875" y="226675"/>
            <a:ext cx="99804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 sz="3600"/>
              <a:t>Засади інформатичної освіти НУШ</a:t>
            </a:r>
            <a:endParaRPr b="1" sz="3600"/>
          </a:p>
        </p:txBody>
      </p:sp>
      <p:grpSp>
        <p:nvGrpSpPr>
          <p:cNvPr id="1192" name="Google Shape;1192;p103"/>
          <p:cNvGrpSpPr/>
          <p:nvPr/>
        </p:nvGrpSpPr>
        <p:grpSpPr>
          <a:xfrm>
            <a:off x="-117567" y="0"/>
            <a:ext cx="2123824" cy="6858000"/>
            <a:chOff x="-117567" y="0"/>
            <a:chExt cx="2123824" cy="6858000"/>
          </a:xfrm>
        </p:grpSpPr>
        <p:sp>
          <p:nvSpPr>
            <p:cNvPr id="1193" name="Google Shape;1193;p103"/>
            <p:cNvSpPr/>
            <p:nvPr/>
          </p:nvSpPr>
          <p:spPr>
            <a:xfrm>
              <a:off x="-26" y="0"/>
              <a:ext cx="13383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03"/>
            <p:cNvSpPr/>
            <p:nvPr/>
          </p:nvSpPr>
          <p:spPr>
            <a:xfrm rot="2700000">
              <a:off x="32248" y="3625385"/>
              <a:ext cx="723370" cy="723370"/>
            </a:xfrm>
            <a:prstGeom prst="frame">
              <a:avLst>
                <a:gd fmla="val 28897" name="adj1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03"/>
            <p:cNvSpPr/>
            <p:nvPr/>
          </p:nvSpPr>
          <p:spPr>
            <a:xfrm>
              <a:off x="725933" y="1910121"/>
              <a:ext cx="834300" cy="834300"/>
            </a:xfrm>
            <a:prstGeom prst="donut">
              <a:avLst>
                <a:gd fmla="val 31040" name="adj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03"/>
            <p:cNvSpPr/>
            <p:nvPr/>
          </p:nvSpPr>
          <p:spPr>
            <a:xfrm rot="-1528280">
              <a:off x="604294" y="5153151"/>
              <a:ext cx="1201927" cy="1201927"/>
            </a:xfrm>
            <a:prstGeom prst="mathMultiply">
              <a:avLst>
                <a:gd fmla="val 23520" name="adj1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03"/>
            <p:cNvSpPr/>
            <p:nvPr/>
          </p:nvSpPr>
          <p:spPr>
            <a:xfrm rot="1498112">
              <a:off x="738349" y="364646"/>
              <a:ext cx="515256" cy="515256"/>
            </a:xfrm>
            <a:prstGeom prst="frame">
              <a:avLst>
                <a:gd fmla="val 28897" name="adj1"/>
              </a:avLst>
            </a:prstGeom>
            <a:solidFill>
              <a:srgbClr val="FFFFFF">
                <a:alpha val="23920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8" name="Google Shape;1198;p103"/>
          <p:cNvSpPr txBox="1"/>
          <p:nvPr/>
        </p:nvSpPr>
        <p:spPr>
          <a:xfrm>
            <a:off x="1478679" y="4417642"/>
            <a:ext cx="41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1" i="0" lang="ru-RU" sz="2133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Споживач 🡪 Творець 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03"/>
          <p:cNvSpPr txBox="1"/>
          <p:nvPr/>
        </p:nvSpPr>
        <p:spPr>
          <a:xfrm>
            <a:off x="5972122" y="3034575"/>
            <a:ext cx="265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1" i="0" lang="ru-RU" sz="2133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Обчислювальне мислення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03"/>
          <p:cNvSpPr txBox="1"/>
          <p:nvPr/>
        </p:nvSpPr>
        <p:spPr>
          <a:xfrm>
            <a:off x="5654677" y="5771781"/>
            <a:ext cx="32157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1" lang="ru-RU" sz="2133">
                <a:latin typeface="Comfortaa"/>
                <a:ea typeface="Comfortaa"/>
                <a:cs typeface="Comfortaa"/>
                <a:sym typeface="Comfortaa"/>
              </a:rPr>
              <a:t>Ц</a:t>
            </a:r>
            <a:r>
              <a:rPr b="1" i="0" lang="ru-RU" sz="2133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ифрова компетентність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103"/>
          <p:cNvGrpSpPr/>
          <p:nvPr/>
        </p:nvGrpSpPr>
        <p:grpSpPr>
          <a:xfrm>
            <a:off x="6415702" y="1309889"/>
            <a:ext cx="1768419" cy="1724684"/>
            <a:chOff x="5211790" y="3035502"/>
            <a:chExt cx="1768419" cy="1724684"/>
          </a:xfrm>
        </p:grpSpPr>
        <p:pic>
          <p:nvPicPr>
            <p:cNvPr id="1202" name="Google Shape;1202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11790" y="3949966"/>
              <a:ext cx="806897" cy="810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56708" y="3956608"/>
              <a:ext cx="823501" cy="7969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98219" y="3057084"/>
              <a:ext cx="767051" cy="743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10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26736" y="3035502"/>
              <a:ext cx="833463" cy="786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6" name="Google Shape;1206;p103"/>
          <p:cNvGrpSpPr/>
          <p:nvPr/>
        </p:nvGrpSpPr>
        <p:grpSpPr>
          <a:xfrm>
            <a:off x="5934663" y="4042181"/>
            <a:ext cx="2655694" cy="1683952"/>
            <a:chOff x="5307351" y="4909256"/>
            <a:chExt cx="2655694" cy="1683952"/>
          </a:xfrm>
        </p:grpSpPr>
        <p:pic>
          <p:nvPicPr>
            <p:cNvPr id="1207" name="Google Shape;1207;p1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65368" y="4909256"/>
              <a:ext cx="782050" cy="78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p10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20972" y="4917323"/>
              <a:ext cx="768085" cy="768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p10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51155" y="5825123"/>
              <a:ext cx="768085" cy="768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10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07351" y="5825123"/>
              <a:ext cx="768085" cy="768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10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194959" y="5819223"/>
              <a:ext cx="768085" cy="7680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2" name="Google Shape;1212;p1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22775" y="2424074"/>
            <a:ext cx="3360275" cy="194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Google Shape;1213;p103"/>
          <p:cNvGrpSpPr/>
          <p:nvPr/>
        </p:nvGrpSpPr>
        <p:grpSpPr>
          <a:xfrm>
            <a:off x="9554476" y="4042184"/>
            <a:ext cx="1765300" cy="1853167"/>
            <a:chOff x="10320476" y="4740034"/>
            <a:chExt cx="1765300" cy="1853167"/>
          </a:xfrm>
        </p:grpSpPr>
        <p:pic>
          <p:nvPicPr>
            <p:cNvPr id="1214" name="Google Shape;1214;p10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333192" y="5615301"/>
              <a:ext cx="1739900" cy="97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10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0320476" y="4740034"/>
              <a:ext cx="1765300" cy="901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6" name="Google Shape;1216;p103"/>
          <p:cNvSpPr txBox="1"/>
          <p:nvPr/>
        </p:nvSpPr>
        <p:spPr>
          <a:xfrm>
            <a:off x="9035600" y="6002725"/>
            <a:ext cx="2655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1" lang="ru-RU" sz="2133">
                <a:latin typeface="Comfortaa"/>
                <a:ea typeface="Comfortaa"/>
                <a:cs typeface="Comfortaa"/>
                <a:sym typeface="Comfortaa"/>
              </a:rPr>
              <a:t>STEM-проєкти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7" name="Google Shape;1217;p10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516800" y="1309905"/>
            <a:ext cx="1693193" cy="1697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03"/>
          <p:cNvSpPr txBox="1"/>
          <p:nvPr/>
        </p:nvSpPr>
        <p:spPr>
          <a:xfrm>
            <a:off x="8870372" y="3039150"/>
            <a:ext cx="265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1" lang="ru-RU" sz="2133">
                <a:latin typeface="Comfortaa"/>
                <a:ea typeface="Comfortaa"/>
                <a:cs typeface="Comfortaa"/>
                <a:sym typeface="Comfortaa"/>
              </a:rPr>
              <a:t>Цифрове громадянство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C82F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04"/>
          <p:cNvSpPr txBox="1"/>
          <p:nvPr>
            <p:ph type="ctrTitle"/>
          </p:nvPr>
        </p:nvSpPr>
        <p:spPr>
          <a:xfrm>
            <a:off x="223425" y="1268450"/>
            <a:ext cx="117456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ru-RU">
                <a:latin typeface="Andika"/>
                <a:ea typeface="Andika"/>
                <a:cs typeface="Andika"/>
                <a:sym typeface="Andika"/>
              </a:rPr>
              <a:t>Інформатика 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ru-RU">
                <a:latin typeface="Andika"/>
                <a:ea typeface="Andika"/>
                <a:cs typeface="Andika"/>
                <a:sym typeface="Andika"/>
              </a:rPr>
              <a:t>в Новій українській школі</a:t>
            </a:r>
            <a:endParaRPr sz="4000"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224" name="Google Shape;1224;p104"/>
          <p:cNvSpPr txBox="1"/>
          <p:nvPr/>
        </p:nvSpPr>
        <p:spPr>
          <a:xfrm>
            <a:off x="901775" y="5027650"/>
            <a:ext cx="105345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Andika"/>
                <a:ea typeface="Andika"/>
                <a:cs typeface="Andika"/>
                <a:sym typeface="Andika"/>
              </a:rPr>
              <a:t>Оксана Пасічник,</a:t>
            </a:r>
            <a:endParaRPr b="1" sz="1800">
              <a:solidFill>
                <a:schemeClr val="lt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ndika"/>
                <a:ea typeface="Andika"/>
                <a:cs typeface="Andika"/>
                <a:sym typeface="Andika"/>
              </a:rPr>
              <a:t>учителька інформатики ліцею "Сихівський" (м.Львів), учасниця робочих груп з розробки Державних стандартів освіти НУШ (початкової та базової) інформатичної освітньої галузі,</a:t>
            </a:r>
            <a:endParaRPr sz="1800">
              <a:solidFill>
                <a:schemeClr val="lt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ndika"/>
                <a:ea typeface="Andika"/>
                <a:cs typeface="Andika"/>
                <a:sym typeface="Andika"/>
              </a:rPr>
              <a:t>авторка проекту ДистОсвіта - дистанційне навчання інформатики</a:t>
            </a:r>
            <a:endParaRPr sz="1800">
              <a:solidFill>
                <a:schemeClr val="lt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ndika"/>
                <a:ea typeface="Andika"/>
                <a:cs typeface="Andika"/>
                <a:sym typeface="Andika"/>
              </a:rPr>
              <a:t>консультантка з онлайнового навчання Європейського центру Вергеланда</a:t>
            </a:r>
            <a:endParaRPr sz="1800">
              <a:solidFill>
                <a:schemeClr val="lt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225" name="Google Shape;1225;p104"/>
          <p:cNvSpPr txBox="1"/>
          <p:nvPr/>
        </p:nvSpPr>
        <p:spPr>
          <a:xfrm>
            <a:off x="4459600" y="4255250"/>
            <a:ext cx="36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Varela Round"/>
                <a:ea typeface="Varela Round"/>
                <a:cs typeface="Varela Round"/>
                <a:sym typeface="Varela Round"/>
              </a:rPr>
              <a:t>oksanapas@yahoo.com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65" y="0"/>
            <a:ext cx="1107605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550" y="226788"/>
            <a:ext cx="9824276" cy="64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1"/>
          <p:cNvSpPr txBox="1"/>
          <p:nvPr>
            <p:ph idx="1" type="body"/>
          </p:nvPr>
        </p:nvSpPr>
        <p:spPr>
          <a:xfrm>
            <a:off x="1768400" y="2559300"/>
            <a:ext cx="8655300" cy="18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0" lang="ru-RU" sz="4100">
                <a:latin typeface="Seymour One"/>
                <a:ea typeface="Seymour One"/>
                <a:cs typeface="Seymour One"/>
                <a:sym typeface="Seymour One"/>
              </a:rPr>
              <a:t>Навіщо нам для цього інформатика?</a:t>
            </a:r>
            <a:endParaRPr i="0" sz="4100">
              <a:latin typeface="Seymour One"/>
              <a:ea typeface="Seymour One"/>
              <a:cs typeface="Seymour One"/>
              <a:sym typeface="Seymour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2"/>
          <p:cNvSpPr/>
          <p:nvPr/>
        </p:nvSpPr>
        <p:spPr>
          <a:xfrm>
            <a:off x="3652475" y="1964200"/>
            <a:ext cx="5277000" cy="1002000"/>
          </a:xfrm>
          <a:prstGeom prst="rect">
            <a:avLst/>
          </a:prstGeom>
          <a:solidFill>
            <a:srgbClr val="A0C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8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419300" cy="68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2"/>
          <p:cNvPicPr preferRelativeResize="0"/>
          <p:nvPr/>
        </p:nvPicPr>
        <p:blipFill rotWithShape="1">
          <a:blip r:embed="rId4">
            <a:alphaModFix/>
          </a:blip>
          <a:srcRect b="19854" l="0" r="0" t="19854"/>
          <a:stretch/>
        </p:blipFill>
        <p:spPr>
          <a:xfrm>
            <a:off x="-9525" y="365125"/>
            <a:ext cx="1789977" cy="100204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2"/>
          <p:cNvSpPr txBox="1"/>
          <p:nvPr>
            <p:ph idx="4294967295" type="title"/>
          </p:nvPr>
        </p:nvSpPr>
        <p:spPr>
          <a:xfrm>
            <a:off x="1977875" y="226675"/>
            <a:ext cx="99804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3600"/>
              <a:t>Мета інформатичної освітньої галузі</a:t>
            </a:r>
            <a:endParaRPr b="1" sz="3600"/>
          </a:p>
        </p:txBody>
      </p:sp>
      <p:sp>
        <p:nvSpPr>
          <p:cNvPr id="687" name="Google Shape;687;p82"/>
          <p:cNvSpPr txBox="1"/>
          <p:nvPr/>
        </p:nvSpPr>
        <p:spPr>
          <a:xfrm>
            <a:off x="1724075" y="3563125"/>
            <a:ext cx="91338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dk1"/>
                </a:solidFill>
              </a:rPr>
              <a:t>використовувати цифрові інструменти й технології для </a:t>
            </a:r>
            <a:r>
              <a:rPr b="1" lang="ru-RU" sz="3200">
                <a:solidFill>
                  <a:schemeClr val="dk1"/>
                </a:solidFill>
              </a:rPr>
              <a:t>розв’язання проблем</a:t>
            </a:r>
            <a:r>
              <a:rPr lang="ru-RU" sz="2700">
                <a:solidFill>
                  <a:schemeClr val="dk1"/>
                </a:solidFill>
              </a:rPr>
              <a:t>, </a:t>
            </a:r>
            <a:r>
              <a:rPr b="1" lang="ru-RU" sz="2700">
                <a:solidFill>
                  <a:schemeClr val="dk1"/>
                </a:solidFill>
              </a:rPr>
              <a:t>розвитку</a:t>
            </a:r>
            <a:r>
              <a:rPr lang="ru-RU" sz="2700">
                <a:solidFill>
                  <a:schemeClr val="dk1"/>
                </a:solidFill>
              </a:rPr>
              <a:t>, творчого </a:t>
            </a:r>
            <a:r>
              <a:rPr b="1" lang="ru-RU" sz="2700">
                <a:solidFill>
                  <a:schemeClr val="dk1"/>
                </a:solidFill>
              </a:rPr>
              <a:t>самовираження</a:t>
            </a:r>
            <a:r>
              <a:rPr lang="ru-RU" sz="2700">
                <a:solidFill>
                  <a:schemeClr val="dk1"/>
                </a:solidFill>
              </a:rPr>
              <a:t>, забезпечення власного і суспільного </a:t>
            </a:r>
            <a:r>
              <a:rPr b="1" lang="ru-RU" sz="2700">
                <a:solidFill>
                  <a:schemeClr val="dk1"/>
                </a:solidFill>
              </a:rPr>
              <a:t>добробуту</a:t>
            </a:r>
            <a:r>
              <a:rPr lang="ru-RU" sz="2700">
                <a:solidFill>
                  <a:schemeClr val="dk1"/>
                </a:solidFill>
              </a:rPr>
              <a:t>, </a:t>
            </a:r>
            <a:r>
              <a:rPr b="1" lang="ru-RU" sz="2700">
                <a:solidFill>
                  <a:schemeClr val="dk1"/>
                </a:solidFill>
              </a:rPr>
              <a:t>критично мислити</a:t>
            </a:r>
            <a:r>
              <a:rPr lang="ru-RU" sz="2700">
                <a:solidFill>
                  <a:schemeClr val="dk1"/>
                </a:solidFill>
              </a:rPr>
              <a:t>, </a:t>
            </a:r>
            <a:r>
              <a:rPr b="1" lang="ru-RU" sz="2700">
                <a:solidFill>
                  <a:schemeClr val="dk1"/>
                </a:solidFill>
              </a:rPr>
              <a:t>безпечно та відповідально</a:t>
            </a:r>
            <a:r>
              <a:rPr lang="ru-RU" sz="2700">
                <a:solidFill>
                  <a:schemeClr val="dk1"/>
                </a:solidFill>
              </a:rPr>
              <a:t> діяти в </a:t>
            </a:r>
            <a:r>
              <a:rPr b="1" lang="ru-RU" sz="2700">
                <a:solidFill>
                  <a:schemeClr val="dk1"/>
                </a:solidFill>
              </a:rPr>
              <a:t>інформаційному суспільстві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688" name="Google Shape;688;p82"/>
          <p:cNvSpPr txBox="1"/>
          <p:nvPr/>
        </p:nvSpPr>
        <p:spPr>
          <a:xfrm>
            <a:off x="3652475" y="2080450"/>
            <a:ext cx="527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dk1"/>
                </a:solidFill>
              </a:rPr>
              <a:t>розвиток </a:t>
            </a:r>
            <a:r>
              <a:rPr b="1" lang="ru-RU" sz="3000">
                <a:solidFill>
                  <a:schemeClr val="dk1"/>
                </a:solidFill>
              </a:rPr>
              <a:t>особистості </a:t>
            </a:r>
            <a:r>
              <a:rPr lang="ru-RU" sz="2700">
                <a:solidFill>
                  <a:schemeClr val="dk1"/>
                </a:solidFill>
              </a:rPr>
              <a:t>учня, здатного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8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419300" cy="6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3"/>
          <p:cNvSpPr txBox="1"/>
          <p:nvPr>
            <p:ph idx="1" type="body"/>
          </p:nvPr>
        </p:nvSpPr>
        <p:spPr>
          <a:xfrm>
            <a:off x="1983450" y="365125"/>
            <a:ext cx="99132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300"/>
              <a:buNone/>
            </a:pPr>
            <a:r>
              <a:rPr b="1"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Інформатична освіта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83"/>
          <p:cNvSpPr/>
          <p:nvPr/>
        </p:nvSpPr>
        <p:spPr>
          <a:xfrm>
            <a:off x="512561" y="3204824"/>
            <a:ext cx="2615700" cy="3014100"/>
          </a:xfrm>
          <a:prstGeom prst="rect">
            <a:avLst/>
          </a:prstGeom>
          <a:solidFill>
            <a:srgbClr val="E72263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3"/>
          <p:cNvSpPr/>
          <p:nvPr/>
        </p:nvSpPr>
        <p:spPr>
          <a:xfrm>
            <a:off x="3213923" y="3204824"/>
            <a:ext cx="2778000" cy="3019500"/>
          </a:xfrm>
          <a:prstGeom prst="rect">
            <a:avLst/>
          </a:prstGeom>
          <a:solidFill>
            <a:srgbClr val="ED7D1F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83"/>
          <p:cNvSpPr/>
          <p:nvPr/>
        </p:nvSpPr>
        <p:spPr>
          <a:xfrm>
            <a:off x="6077597" y="3204824"/>
            <a:ext cx="2769900" cy="3019500"/>
          </a:xfrm>
          <a:prstGeom prst="rect">
            <a:avLst/>
          </a:prstGeom>
          <a:solidFill>
            <a:srgbClr val="A0C82F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83"/>
          <p:cNvSpPr/>
          <p:nvPr/>
        </p:nvSpPr>
        <p:spPr>
          <a:xfrm>
            <a:off x="8933391" y="3204824"/>
            <a:ext cx="2814000" cy="3012600"/>
          </a:xfrm>
          <a:prstGeom prst="rect">
            <a:avLst/>
          </a:prstGeom>
          <a:solidFill>
            <a:srgbClr val="32B5D3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9" name="Google Shape;699;p83"/>
          <p:cNvGrpSpPr/>
          <p:nvPr/>
        </p:nvGrpSpPr>
        <p:grpSpPr>
          <a:xfrm>
            <a:off x="3312533" y="3315849"/>
            <a:ext cx="2648840" cy="2139152"/>
            <a:chOff x="270023" y="1671304"/>
            <a:chExt cx="1709701" cy="2160541"/>
          </a:xfrm>
        </p:grpSpPr>
        <p:sp>
          <p:nvSpPr>
            <p:cNvPr id="700" name="Google Shape;700;p83"/>
            <p:cNvSpPr txBox="1"/>
            <p:nvPr/>
          </p:nvSpPr>
          <p:spPr>
            <a:xfrm>
              <a:off x="270024" y="1966445"/>
              <a:ext cx="1709700" cy="18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Створення інформаційних продуктів і програм для ефективного розв’язання задач/проблем, творчого самовираження (індивідуально і в співпраці), за допомогою цифрових пристроїв і без них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3"/>
            <p:cNvSpPr txBox="1"/>
            <p:nvPr/>
          </p:nvSpPr>
          <p:spPr>
            <a:xfrm>
              <a:off x="270023" y="1671304"/>
              <a:ext cx="17097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Цифрова творчість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83"/>
          <p:cNvGrpSpPr/>
          <p:nvPr/>
        </p:nvGrpSpPr>
        <p:grpSpPr>
          <a:xfrm>
            <a:off x="6264055" y="3315848"/>
            <a:ext cx="2528477" cy="1923508"/>
            <a:chOff x="270023" y="1671304"/>
            <a:chExt cx="1709701" cy="1942741"/>
          </a:xfrm>
        </p:grpSpPr>
        <p:sp>
          <p:nvSpPr>
            <p:cNvPr id="703" name="Google Shape;703;p83"/>
            <p:cNvSpPr txBox="1"/>
            <p:nvPr/>
          </p:nvSpPr>
          <p:spPr>
            <a:xfrm>
              <a:off x="270024" y="1966445"/>
              <a:ext cx="1709700" cy="16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Усвідомлене використання інформаційних і комунікаційних технологій та цифрових пристроїв для доступу до інформації, спілкування та співпраці як творець та/або споживач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3"/>
            <p:cNvSpPr txBox="1"/>
            <p:nvPr/>
          </p:nvSpPr>
          <p:spPr>
            <a:xfrm>
              <a:off x="270023" y="1671304"/>
              <a:ext cx="17097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Цифрові пристрої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83"/>
          <p:cNvGrpSpPr/>
          <p:nvPr/>
        </p:nvGrpSpPr>
        <p:grpSpPr>
          <a:xfrm>
            <a:off x="9095172" y="3315846"/>
            <a:ext cx="2652430" cy="2777689"/>
            <a:chOff x="270022" y="1671304"/>
            <a:chExt cx="1709701" cy="2805463"/>
          </a:xfrm>
        </p:grpSpPr>
        <p:sp>
          <p:nvSpPr>
            <p:cNvPr id="706" name="Google Shape;706;p83"/>
            <p:cNvSpPr txBox="1"/>
            <p:nvPr/>
          </p:nvSpPr>
          <p:spPr>
            <a:xfrm>
              <a:off x="270022" y="2176067"/>
              <a:ext cx="1709700" cy="23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Усвідомлення наслідків використання інформаційних технологій для себе, суспільства, навколишнього світу й</a:t>
              </a:r>
              <a:r>
                <a:rPr b="0" i="1" lang="ru-RU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ru-RU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сталого розвитку, дотримання етичних, міжкультурних і правових норм інформаційної взаємодії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83"/>
            <p:cNvSpPr txBox="1"/>
            <p:nvPr/>
          </p:nvSpPr>
          <p:spPr>
            <a:xfrm>
              <a:off x="270023" y="1671304"/>
              <a:ext cx="1709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Безпека та відповідальність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83"/>
          <p:cNvGrpSpPr/>
          <p:nvPr/>
        </p:nvGrpSpPr>
        <p:grpSpPr>
          <a:xfrm>
            <a:off x="537600" y="3315851"/>
            <a:ext cx="2472397" cy="2215609"/>
            <a:chOff x="270023" y="1671304"/>
            <a:chExt cx="1709700" cy="2237763"/>
          </a:xfrm>
        </p:grpSpPr>
        <p:sp>
          <p:nvSpPr>
            <p:cNvPr id="709" name="Google Shape;709;p83"/>
            <p:cNvSpPr txBox="1"/>
            <p:nvPr/>
          </p:nvSpPr>
          <p:spPr>
            <a:xfrm>
              <a:off x="270024" y="2261467"/>
              <a:ext cx="1695300" cy="16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Пошук, подання, перетворення, аналіз, узагальнення та систематизація даних, критичне оцінювання інформації для вирішення життєвих проблем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83"/>
            <p:cNvSpPr txBox="1"/>
            <p:nvPr/>
          </p:nvSpPr>
          <p:spPr>
            <a:xfrm>
              <a:off x="270023" y="1671304"/>
              <a:ext cx="1709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Інформація. Дані. Моделі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p83"/>
          <p:cNvSpPr/>
          <p:nvPr/>
        </p:nvSpPr>
        <p:spPr>
          <a:xfrm>
            <a:off x="4018363" y="1771261"/>
            <a:ext cx="1047009" cy="1111500"/>
          </a:xfrm>
          <a:custGeom>
            <a:rect b="b" l="l" r="r" t="t"/>
            <a:pathLst>
              <a:path extrusionOk="0" h="1756" w="1657">
                <a:moveTo>
                  <a:pt x="413" y="1004"/>
                </a:moveTo>
                <a:lnTo>
                  <a:pt x="406" y="993"/>
                </a:lnTo>
                <a:lnTo>
                  <a:pt x="406" y="967"/>
                </a:lnTo>
                <a:lnTo>
                  <a:pt x="413" y="955"/>
                </a:lnTo>
                <a:lnTo>
                  <a:pt x="498" y="870"/>
                </a:lnTo>
                <a:lnTo>
                  <a:pt x="508" y="863"/>
                </a:lnTo>
                <a:lnTo>
                  <a:pt x="536" y="863"/>
                </a:lnTo>
                <a:lnTo>
                  <a:pt x="547" y="870"/>
                </a:lnTo>
                <a:lnTo>
                  <a:pt x="554" y="881"/>
                </a:lnTo>
                <a:lnTo>
                  <a:pt x="554" y="908"/>
                </a:lnTo>
                <a:lnTo>
                  <a:pt x="547" y="919"/>
                </a:lnTo>
                <a:lnTo>
                  <a:pt x="461" y="1004"/>
                </a:lnTo>
                <a:lnTo>
                  <a:pt x="449" y="1013"/>
                </a:lnTo>
                <a:lnTo>
                  <a:pt x="438" y="1014"/>
                </a:lnTo>
                <a:lnTo>
                  <a:pt x="423" y="1013"/>
                </a:lnTo>
                <a:lnTo>
                  <a:pt x="413" y="1004"/>
                </a:lnTo>
                <a:close/>
                <a:moveTo>
                  <a:pt x="864" y="152"/>
                </a:moveTo>
                <a:lnTo>
                  <a:pt x="864" y="34"/>
                </a:lnTo>
                <a:lnTo>
                  <a:pt x="863" y="21"/>
                </a:lnTo>
                <a:lnTo>
                  <a:pt x="844" y="1"/>
                </a:lnTo>
                <a:lnTo>
                  <a:pt x="830" y="0"/>
                </a:lnTo>
                <a:lnTo>
                  <a:pt x="817" y="1"/>
                </a:lnTo>
                <a:lnTo>
                  <a:pt x="798" y="20"/>
                </a:lnTo>
                <a:lnTo>
                  <a:pt x="795" y="34"/>
                </a:lnTo>
                <a:lnTo>
                  <a:pt x="795" y="152"/>
                </a:lnTo>
                <a:lnTo>
                  <a:pt x="798" y="165"/>
                </a:lnTo>
                <a:lnTo>
                  <a:pt x="815" y="185"/>
                </a:lnTo>
                <a:lnTo>
                  <a:pt x="830" y="187"/>
                </a:lnTo>
                <a:lnTo>
                  <a:pt x="843" y="185"/>
                </a:lnTo>
                <a:lnTo>
                  <a:pt x="861" y="165"/>
                </a:lnTo>
                <a:lnTo>
                  <a:pt x="864" y="152"/>
                </a:lnTo>
                <a:close/>
                <a:moveTo>
                  <a:pt x="521" y="315"/>
                </a:moveTo>
                <a:lnTo>
                  <a:pt x="536" y="313"/>
                </a:lnTo>
                <a:lnTo>
                  <a:pt x="544" y="303"/>
                </a:lnTo>
                <a:lnTo>
                  <a:pt x="553" y="293"/>
                </a:lnTo>
                <a:lnTo>
                  <a:pt x="553" y="267"/>
                </a:lnTo>
                <a:lnTo>
                  <a:pt x="544" y="254"/>
                </a:lnTo>
                <a:lnTo>
                  <a:pt x="461" y="171"/>
                </a:lnTo>
                <a:lnTo>
                  <a:pt x="449" y="162"/>
                </a:lnTo>
                <a:lnTo>
                  <a:pt x="423" y="162"/>
                </a:lnTo>
                <a:lnTo>
                  <a:pt x="412" y="171"/>
                </a:lnTo>
                <a:lnTo>
                  <a:pt x="405" y="181"/>
                </a:lnTo>
                <a:lnTo>
                  <a:pt x="405" y="207"/>
                </a:lnTo>
                <a:lnTo>
                  <a:pt x="412" y="218"/>
                </a:lnTo>
                <a:lnTo>
                  <a:pt x="497" y="303"/>
                </a:lnTo>
                <a:lnTo>
                  <a:pt x="508" y="313"/>
                </a:lnTo>
                <a:lnTo>
                  <a:pt x="521" y="315"/>
                </a:lnTo>
                <a:close/>
                <a:moveTo>
                  <a:pt x="748" y="1196"/>
                </a:moveTo>
                <a:lnTo>
                  <a:pt x="752" y="1209"/>
                </a:lnTo>
                <a:lnTo>
                  <a:pt x="774" y="1225"/>
                </a:lnTo>
                <a:lnTo>
                  <a:pt x="786" y="1227"/>
                </a:lnTo>
                <a:lnTo>
                  <a:pt x="874" y="1227"/>
                </a:lnTo>
                <a:lnTo>
                  <a:pt x="887" y="1225"/>
                </a:lnTo>
                <a:lnTo>
                  <a:pt x="909" y="1209"/>
                </a:lnTo>
                <a:lnTo>
                  <a:pt x="915" y="1196"/>
                </a:lnTo>
                <a:lnTo>
                  <a:pt x="923" y="1164"/>
                </a:lnTo>
                <a:lnTo>
                  <a:pt x="933" y="1161"/>
                </a:lnTo>
                <a:lnTo>
                  <a:pt x="951" y="1151"/>
                </a:lnTo>
                <a:lnTo>
                  <a:pt x="964" y="1137"/>
                </a:lnTo>
                <a:lnTo>
                  <a:pt x="971" y="1118"/>
                </a:lnTo>
                <a:lnTo>
                  <a:pt x="972" y="1108"/>
                </a:lnTo>
                <a:lnTo>
                  <a:pt x="972" y="1072"/>
                </a:lnTo>
                <a:lnTo>
                  <a:pt x="970" y="1058"/>
                </a:lnTo>
                <a:lnTo>
                  <a:pt x="951" y="1040"/>
                </a:lnTo>
                <a:lnTo>
                  <a:pt x="938" y="1037"/>
                </a:lnTo>
                <a:lnTo>
                  <a:pt x="723" y="1037"/>
                </a:lnTo>
                <a:lnTo>
                  <a:pt x="709" y="1040"/>
                </a:lnTo>
                <a:lnTo>
                  <a:pt x="691" y="1059"/>
                </a:lnTo>
                <a:lnTo>
                  <a:pt x="690" y="1072"/>
                </a:lnTo>
                <a:lnTo>
                  <a:pt x="690" y="1108"/>
                </a:lnTo>
                <a:lnTo>
                  <a:pt x="690" y="1118"/>
                </a:lnTo>
                <a:lnTo>
                  <a:pt x="697" y="1138"/>
                </a:lnTo>
                <a:lnTo>
                  <a:pt x="710" y="1153"/>
                </a:lnTo>
                <a:lnTo>
                  <a:pt x="727" y="1161"/>
                </a:lnTo>
                <a:lnTo>
                  <a:pt x="737" y="1164"/>
                </a:lnTo>
                <a:lnTo>
                  <a:pt x="748" y="1196"/>
                </a:lnTo>
                <a:close/>
                <a:moveTo>
                  <a:pt x="428" y="588"/>
                </a:moveTo>
                <a:lnTo>
                  <a:pt x="426" y="575"/>
                </a:lnTo>
                <a:lnTo>
                  <a:pt x="407" y="555"/>
                </a:lnTo>
                <a:lnTo>
                  <a:pt x="394" y="554"/>
                </a:lnTo>
                <a:lnTo>
                  <a:pt x="275" y="554"/>
                </a:lnTo>
                <a:lnTo>
                  <a:pt x="262" y="555"/>
                </a:lnTo>
                <a:lnTo>
                  <a:pt x="243" y="574"/>
                </a:lnTo>
                <a:lnTo>
                  <a:pt x="240" y="588"/>
                </a:lnTo>
                <a:lnTo>
                  <a:pt x="243" y="601"/>
                </a:lnTo>
                <a:lnTo>
                  <a:pt x="260" y="620"/>
                </a:lnTo>
                <a:lnTo>
                  <a:pt x="275" y="621"/>
                </a:lnTo>
                <a:lnTo>
                  <a:pt x="394" y="621"/>
                </a:lnTo>
                <a:lnTo>
                  <a:pt x="407" y="620"/>
                </a:lnTo>
                <a:lnTo>
                  <a:pt x="426" y="601"/>
                </a:lnTo>
                <a:lnTo>
                  <a:pt x="428" y="588"/>
                </a:lnTo>
                <a:close/>
                <a:moveTo>
                  <a:pt x="1199" y="172"/>
                </a:moveTo>
                <a:lnTo>
                  <a:pt x="1115" y="257"/>
                </a:lnTo>
                <a:lnTo>
                  <a:pt x="1106" y="267"/>
                </a:lnTo>
                <a:lnTo>
                  <a:pt x="1106" y="293"/>
                </a:lnTo>
                <a:lnTo>
                  <a:pt x="1115" y="306"/>
                </a:lnTo>
                <a:lnTo>
                  <a:pt x="1127" y="315"/>
                </a:lnTo>
                <a:lnTo>
                  <a:pt x="1138" y="316"/>
                </a:lnTo>
                <a:lnTo>
                  <a:pt x="1151" y="315"/>
                </a:lnTo>
                <a:lnTo>
                  <a:pt x="1161" y="306"/>
                </a:lnTo>
                <a:lnTo>
                  <a:pt x="1246" y="221"/>
                </a:lnTo>
                <a:lnTo>
                  <a:pt x="1253" y="210"/>
                </a:lnTo>
                <a:lnTo>
                  <a:pt x="1253" y="184"/>
                </a:lnTo>
                <a:lnTo>
                  <a:pt x="1246" y="172"/>
                </a:lnTo>
                <a:lnTo>
                  <a:pt x="1235" y="164"/>
                </a:lnTo>
                <a:lnTo>
                  <a:pt x="1210" y="164"/>
                </a:lnTo>
                <a:lnTo>
                  <a:pt x="1199" y="172"/>
                </a:lnTo>
                <a:close/>
                <a:moveTo>
                  <a:pt x="1115" y="872"/>
                </a:moveTo>
                <a:lnTo>
                  <a:pt x="1106" y="883"/>
                </a:lnTo>
                <a:lnTo>
                  <a:pt x="1106" y="909"/>
                </a:lnTo>
                <a:lnTo>
                  <a:pt x="1115" y="921"/>
                </a:lnTo>
                <a:lnTo>
                  <a:pt x="1199" y="1006"/>
                </a:lnTo>
                <a:lnTo>
                  <a:pt x="1210" y="1014"/>
                </a:lnTo>
                <a:lnTo>
                  <a:pt x="1223" y="1016"/>
                </a:lnTo>
                <a:lnTo>
                  <a:pt x="1236" y="1014"/>
                </a:lnTo>
                <a:lnTo>
                  <a:pt x="1246" y="1006"/>
                </a:lnTo>
                <a:lnTo>
                  <a:pt x="1253" y="994"/>
                </a:lnTo>
                <a:lnTo>
                  <a:pt x="1253" y="968"/>
                </a:lnTo>
                <a:lnTo>
                  <a:pt x="1246" y="957"/>
                </a:lnTo>
                <a:lnTo>
                  <a:pt x="1161" y="872"/>
                </a:lnTo>
                <a:lnTo>
                  <a:pt x="1151" y="863"/>
                </a:lnTo>
                <a:lnTo>
                  <a:pt x="1125" y="863"/>
                </a:lnTo>
                <a:lnTo>
                  <a:pt x="1115" y="872"/>
                </a:lnTo>
                <a:close/>
                <a:moveTo>
                  <a:pt x="1385" y="554"/>
                </a:moveTo>
                <a:lnTo>
                  <a:pt x="1266" y="554"/>
                </a:lnTo>
                <a:lnTo>
                  <a:pt x="1252" y="555"/>
                </a:lnTo>
                <a:lnTo>
                  <a:pt x="1233" y="574"/>
                </a:lnTo>
                <a:lnTo>
                  <a:pt x="1232" y="588"/>
                </a:lnTo>
                <a:lnTo>
                  <a:pt x="1233" y="601"/>
                </a:lnTo>
                <a:lnTo>
                  <a:pt x="1252" y="620"/>
                </a:lnTo>
                <a:lnTo>
                  <a:pt x="1266" y="621"/>
                </a:lnTo>
                <a:lnTo>
                  <a:pt x="1385" y="621"/>
                </a:lnTo>
                <a:lnTo>
                  <a:pt x="1398" y="620"/>
                </a:lnTo>
                <a:lnTo>
                  <a:pt x="1416" y="603"/>
                </a:lnTo>
                <a:lnTo>
                  <a:pt x="1419" y="588"/>
                </a:lnTo>
                <a:lnTo>
                  <a:pt x="1418" y="574"/>
                </a:lnTo>
                <a:lnTo>
                  <a:pt x="1399" y="555"/>
                </a:lnTo>
                <a:lnTo>
                  <a:pt x="1385" y="554"/>
                </a:lnTo>
                <a:close/>
                <a:moveTo>
                  <a:pt x="1132" y="588"/>
                </a:moveTo>
                <a:lnTo>
                  <a:pt x="1131" y="619"/>
                </a:lnTo>
                <a:lnTo>
                  <a:pt x="1119" y="676"/>
                </a:lnTo>
                <a:lnTo>
                  <a:pt x="1098" y="729"/>
                </a:lnTo>
                <a:lnTo>
                  <a:pt x="1066" y="777"/>
                </a:lnTo>
                <a:lnTo>
                  <a:pt x="1047" y="798"/>
                </a:lnTo>
                <a:lnTo>
                  <a:pt x="1020" y="830"/>
                </a:lnTo>
                <a:lnTo>
                  <a:pt x="990" y="888"/>
                </a:lnTo>
                <a:lnTo>
                  <a:pt x="977" y="928"/>
                </a:lnTo>
                <a:lnTo>
                  <a:pt x="974" y="950"/>
                </a:lnTo>
                <a:lnTo>
                  <a:pt x="970" y="967"/>
                </a:lnTo>
                <a:lnTo>
                  <a:pt x="942" y="989"/>
                </a:lnTo>
                <a:lnTo>
                  <a:pt x="925" y="991"/>
                </a:lnTo>
                <a:lnTo>
                  <a:pt x="736" y="991"/>
                </a:lnTo>
                <a:lnTo>
                  <a:pt x="717" y="989"/>
                </a:lnTo>
                <a:lnTo>
                  <a:pt x="693" y="967"/>
                </a:lnTo>
                <a:lnTo>
                  <a:pt x="687" y="950"/>
                </a:lnTo>
                <a:lnTo>
                  <a:pt x="678" y="908"/>
                </a:lnTo>
                <a:lnTo>
                  <a:pt x="641" y="832"/>
                </a:lnTo>
                <a:lnTo>
                  <a:pt x="614" y="798"/>
                </a:lnTo>
                <a:lnTo>
                  <a:pt x="595" y="778"/>
                </a:lnTo>
                <a:lnTo>
                  <a:pt x="565" y="731"/>
                </a:lnTo>
                <a:lnTo>
                  <a:pt x="543" y="679"/>
                </a:lnTo>
                <a:lnTo>
                  <a:pt x="530" y="621"/>
                </a:lnTo>
                <a:lnTo>
                  <a:pt x="529" y="591"/>
                </a:lnTo>
                <a:lnTo>
                  <a:pt x="530" y="561"/>
                </a:lnTo>
                <a:lnTo>
                  <a:pt x="541" y="501"/>
                </a:lnTo>
                <a:lnTo>
                  <a:pt x="563" y="447"/>
                </a:lnTo>
                <a:lnTo>
                  <a:pt x="595" y="398"/>
                </a:lnTo>
                <a:lnTo>
                  <a:pt x="637" y="357"/>
                </a:lnTo>
                <a:lnTo>
                  <a:pt x="684" y="323"/>
                </a:lnTo>
                <a:lnTo>
                  <a:pt x="739" y="300"/>
                </a:lnTo>
                <a:lnTo>
                  <a:pt x="798" y="287"/>
                </a:lnTo>
                <a:lnTo>
                  <a:pt x="830" y="286"/>
                </a:lnTo>
                <a:lnTo>
                  <a:pt x="860" y="286"/>
                </a:lnTo>
                <a:lnTo>
                  <a:pt x="919" y="298"/>
                </a:lnTo>
                <a:lnTo>
                  <a:pt x="974" y="321"/>
                </a:lnTo>
                <a:lnTo>
                  <a:pt x="1021" y="354"/>
                </a:lnTo>
                <a:lnTo>
                  <a:pt x="1063" y="394"/>
                </a:lnTo>
                <a:lnTo>
                  <a:pt x="1096" y="443"/>
                </a:lnTo>
                <a:lnTo>
                  <a:pt x="1119" y="498"/>
                </a:lnTo>
                <a:lnTo>
                  <a:pt x="1131" y="557"/>
                </a:lnTo>
                <a:lnTo>
                  <a:pt x="1132" y="588"/>
                </a:lnTo>
                <a:close/>
                <a:moveTo>
                  <a:pt x="864" y="404"/>
                </a:moveTo>
                <a:lnTo>
                  <a:pt x="863" y="391"/>
                </a:lnTo>
                <a:lnTo>
                  <a:pt x="844" y="372"/>
                </a:lnTo>
                <a:lnTo>
                  <a:pt x="830" y="371"/>
                </a:lnTo>
                <a:lnTo>
                  <a:pt x="807" y="371"/>
                </a:lnTo>
                <a:lnTo>
                  <a:pt x="765" y="380"/>
                </a:lnTo>
                <a:lnTo>
                  <a:pt x="726" y="397"/>
                </a:lnTo>
                <a:lnTo>
                  <a:pt x="691" y="420"/>
                </a:lnTo>
                <a:lnTo>
                  <a:pt x="661" y="449"/>
                </a:lnTo>
                <a:lnTo>
                  <a:pt x="638" y="483"/>
                </a:lnTo>
                <a:lnTo>
                  <a:pt x="621" y="524"/>
                </a:lnTo>
                <a:lnTo>
                  <a:pt x="612" y="565"/>
                </a:lnTo>
                <a:lnTo>
                  <a:pt x="612" y="588"/>
                </a:lnTo>
                <a:lnTo>
                  <a:pt x="614" y="601"/>
                </a:lnTo>
                <a:lnTo>
                  <a:pt x="632" y="620"/>
                </a:lnTo>
                <a:lnTo>
                  <a:pt x="645" y="621"/>
                </a:lnTo>
                <a:lnTo>
                  <a:pt x="660" y="620"/>
                </a:lnTo>
                <a:lnTo>
                  <a:pt x="678" y="603"/>
                </a:lnTo>
                <a:lnTo>
                  <a:pt x="680" y="588"/>
                </a:lnTo>
                <a:lnTo>
                  <a:pt x="683" y="558"/>
                </a:lnTo>
                <a:lnTo>
                  <a:pt x="704" y="503"/>
                </a:lnTo>
                <a:lnTo>
                  <a:pt x="746" y="463"/>
                </a:lnTo>
                <a:lnTo>
                  <a:pt x="799" y="440"/>
                </a:lnTo>
                <a:lnTo>
                  <a:pt x="830" y="439"/>
                </a:lnTo>
                <a:lnTo>
                  <a:pt x="843" y="437"/>
                </a:lnTo>
                <a:lnTo>
                  <a:pt x="861" y="418"/>
                </a:lnTo>
                <a:lnTo>
                  <a:pt x="864" y="404"/>
                </a:lnTo>
                <a:close/>
                <a:moveTo>
                  <a:pt x="44" y="1163"/>
                </a:moveTo>
                <a:lnTo>
                  <a:pt x="51" y="1200"/>
                </a:lnTo>
                <a:lnTo>
                  <a:pt x="88" y="1266"/>
                </a:lnTo>
                <a:lnTo>
                  <a:pt x="112" y="1297"/>
                </a:lnTo>
                <a:lnTo>
                  <a:pt x="361" y="1596"/>
                </a:lnTo>
                <a:lnTo>
                  <a:pt x="367" y="1733"/>
                </a:lnTo>
                <a:lnTo>
                  <a:pt x="369" y="1741"/>
                </a:lnTo>
                <a:lnTo>
                  <a:pt x="380" y="1753"/>
                </a:lnTo>
                <a:lnTo>
                  <a:pt x="389" y="1754"/>
                </a:lnTo>
                <a:lnTo>
                  <a:pt x="650" y="1756"/>
                </a:lnTo>
                <a:lnTo>
                  <a:pt x="658" y="1754"/>
                </a:lnTo>
                <a:lnTo>
                  <a:pt x="670" y="1743"/>
                </a:lnTo>
                <a:lnTo>
                  <a:pt x="671" y="1734"/>
                </a:lnTo>
                <a:lnTo>
                  <a:pt x="680" y="1569"/>
                </a:lnTo>
                <a:lnTo>
                  <a:pt x="683" y="1543"/>
                </a:lnTo>
                <a:lnTo>
                  <a:pt x="683" y="1520"/>
                </a:lnTo>
                <a:lnTo>
                  <a:pt x="683" y="1520"/>
                </a:lnTo>
                <a:lnTo>
                  <a:pt x="683" y="1520"/>
                </a:lnTo>
                <a:lnTo>
                  <a:pt x="681" y="1498"/>
                </a:lnTo>
                <a:lnTo>
                  <a:pt x="680" y="1491"/>
                </a:lnTo>
                <a:lnTo>
                  <a:pt x="676" y="1471"/>
                </a:lnTo>
                <a:lnTo>
                  <a:pt x="658" y="1415"/>
                </a:lnTo>
                <a:lnTo>
                  <a:pt x="624" y="1348"/>
                </a:lnTo>
                <a:lnTo>
                  <a:pt x="559" y="1276"/>
                </a:lnTo>
                <a:lnTo>
                  <a:pt x="511" y="1239"/>
                </a:lnTo>
                <a:lnTo>
                  <a:pt x="488" y="1220"/>
                </a:lnTo>
                <a:lnTo>
                  <a:pt x="468" y="1199"/>
                </a:lnTo>
                <a:lnTo>
                  <a:pt x="312" y="1000"/>
                </a:lnTo>
                <a:lnTo>
                  <a:pt x="307" y="990"/>
                </a:lnTo>
                <a:lnTo>
                  <a:pt x="286" y="977"/>
                </a:lnTo>
                <a:lnTo>
                  <a:pt x="265" y="973"/>
                </a:lnTo>
                <a:lnTo>
                  <a:pt x="240" y="976"/>
                </a:lnTo>
                <a:lnTo>
                  <a:pt x="230" y="983"/>
                </a:lnTo>
                <a:lnTo>
                  <a:pt x="220" y="990"/>
                </a:lnTo>
                <a:lnTo>
                  <a:pt x="206" y="1009"/>
                </a:lnTo>
                <a:lnTo>
                  <a:pt x="200" y="1032"/>
                </a:lnTo>
                <a:lnTo>
                  <a:pt x="203" y="1055"/>
                </a:lnTo>
                <a:lnTo>
                  <a:pt x="209" y="1065"/>
                </a:lnTo>
                <a:lnTo>
                  <a:pt x="356" y="1307"/>
                </a:lnTo>
                <a:lnTo>
                  <a:pt x="358" y="1312"/>
                </a:lnTo>
                <a:lnTo>
                  <a:pt x="356" y="1324"/>
                </a:lnTo>
                <a:lnTo>
                  <a:pt x="351" y="1330"/>
                </a:lnTo>
                <a:lnTo>
                  <a:pt x="345" y="1331"/>
                </a:lnTo>
                <a:lnTo>
                  <a:pt x="334" y="1328"/>
                </a:lnTo>
                <a:lnTo>
                  <a:pt x="330" y="1324"/>
                </a:lnTo>
                <a:lnTo>
                  <a:pt x="325" y="1314"/>
                </a:lnTo>
                <a:lnTo>
                  <a:pt x="311" y="1294"/>
                </a:lnTo>
                <a:lnTo>
                  <a:pt x="236" y="1180"/>
                </a:lnTo>
                <a:lnTo>
                  <a:pt x="180" y="1086"/>
                </a:lnTo>
                <a:lnTo>
                  <a:pt x="158" y="1040"/>
                </a:lnTo>
                <a:lnTo>
                  <a:pt x="151" y="1023"/>
                </a:lnTo>
                <a:lnTo>
                  <a:pt x="142" y="989"/>
                </a:lnTo>
                <a:lnTo>
                  <a:pt x="139" y="971"/>
                </a:lnTo>
                <a:lnTo>
                  <a:pt x="139" y="958"/>
                </a:lnTo>
                <a:lnTo>
                  <a:pt x="134" y="865"/>
                </a:lnTo>
                <a:lnTo>
                  <a:pt x="121" y="770"/>
                </a:lnTo>
                <a:lnTo>
                  <a:pt x="118" y="752"/>
                </a:lnTo>
                <a:lnTo>
                  <a:pt x="105" y="698"/>
                </a:lnTo>
                <a:lnTo>
                  <a:pt x="93" y="680"/>
                </a:lnTo>
                <a:lnTo>
                  <a:pt x="83" y="672"/>
                </a:lnTo>
                <a:lnTo>
                  <a:pt x="64" y="663"/>
                </a:lnTo>
                <a:lnTo>
                  <a:pt x="36" y="665"/>
                </a:lnTo>
                <a:lnTo>
                  <a:pt x="21" y="676"/>
                </a:lnTo>
                <a:lnTo>
                  <a:pt x="10" y="686"/>
                </a:lnTo>
                <a:lnTo>
                  <a:pt x="0" y="715"/>
                </a:lnTo>
                <a:lnTo>
                  <a:pt x="0" y="731"/>
                </a:lnTo>
                <a:lnTo>
                  <a:pt x="43" y="1148"/>
                </a:lnTo>
                <a:lnTo>
                  <a:pt x="44" y="1163"/>
                </a:lnTo>
                <a:close/>
                <a:moveTo>
                  <a:pt x="154" y="709"/>
                </a:moveTo>
                <a:lnTo>
                  <a:pt x="161" y="731"/>
                </a:lnTo>
                <a:lnTo>
                  <a:pt x="164" y="752"/>
                </a:lnTo>
                <a:lnTo>
                  <a:pt x="177" y="842"/>
                </a:lnTo>
                <a:lnTo>
                  <a:pt x="183" y="929"/>
                </a:lnTo>
                <a:lnTo>
                  <a:pt x="183" y="944"/>
                </a:lnTo>
                <a:lnTo>
                  <a:pt x="191" y="937"/>
                </a:lnTo>
                <a:lnTo>
                  <a:pt x="200" y="931"/>
                </a:lnTo>
                <a:lnTo>
                  <a:pt x="211" y="924"/>
                </a:lnTo>
                <a:lnTo>
                  <a:pt x="223" y="921"/>
                </a:lnTo>
                <a:lnTo>
                  <a:pt x="223" y="919"/>
                </a:lnTo>
                <a:lnTo>
                  <a:pt x="224" y="919"/>
                </a:lnTo>
                <a:lnTo>
                  <a:pt x="211" y="836"/>
                </a:lnTo>
                <a:lnTo>
                  <a:pt x="193" y="751"/>
                </a:lnTo>
                <a:lnTo>
                  <a:pt x="188" y="737"/>
                </a:lnTo>
                <a:lnTo>
                  <a:pt x="170" y="715"/>
                </a:lnTo>
                <a:lnTo>
                  <a:pt x="154" y="709"/>
                </a:lnTo>
                <a:close/>
                <a:moveTo>
                  <a:pt x="239" y="768"/>
                </a:moveTo>
                <a:lnTo>
                  <a:pt x="255" y="827"/>
                </a:lnTo>
                <a:lnTo>
                  <a:pt x="268" y="886"/>
                </a:lnTo>
                <a:lnTo>
                  <a:pt x="272" y="908"/>
                </a:lnTo>
                <a:lnTo>
                  <a:pt x="272" y="914"/>
                </a:lnTo>
                <a:lnTo>
                  <a:pt x="291" y="915"/>
                </a:lnTo>
                <a:lnTo>
                  <a:pt x="309" y="921"/>
                </a:lnTo>
                <a:lnTo>
                  <a:pt x="295" y="865"/>
                </a:lnTo>
                <a:lnTo>
                  <a:pt x="281" y="811"/>
                </a:lnTo>
                <a:lnTo>
                  <a:pt x="273" y="797"/>
                </a:lnTo>
                <a:lnTo>
                  <a:pt x="253" y="774"/>
                </a:lnTo>
                <a:lnTo>
                  <a:pt x="239" y="768"/>
                </a:lnTo>
                <a:close/>
                <a:moveTo>
                  <a:pt x="1566" y="680"/>
                </a:moveTo>
                <a:lnTo>
                  <a:pt x="1556" y="698"/>
                </a:lnTo>
                <a:lnTo>
                  <a:pt x="1543" y="754"/>
                </a:lnTo>
                <a:lnTo>
                  <a:pt x="1540" y="770"/>
                </a:lnTo>
                <a:lnTo>
                  <a:pt x="1526" y="863"/>
                </a:lnTo>
                <a:lnTo>
                  <a:pt x="1520" y="958"/>
                </a:lnTo>
                <a:lnTo>
                  <a:pt x="1520" y="971"/>
                </a:lnTo>
                <a:lnTo>
                  <a:pt x="1519" y="989"/>
                </a:lnTo>
                <a:lnTo>
                  <a:pt x="1509" y="1023"/>
                </a:lnTo>
                <a:lnTo>
                  <a:pt x="1501" y="1040"/>
                </a:lnTo>
                <a:lnTo>
                  <a:pt x="1480" y="1086"/>
                </a:lnTo>
                <a:lnTo>
                  <a:pt x="1425" y="1180"/>
                </a:lnTo>
                <a:lnTo>
                  <a:pt x="1349" y="1294"/>
                </a:lnTo>
                <a:lnTo>
                  <a:pt x="1334" y="1314"/>
                </a:lnTo>
                <a:lnTo>
                  <a:pt x="1328" y="1322"/>
                </a:lnTo>
                <a:lnTo>
                  <a:pt x="1324" y="1327"/>
                </a:lnTo>
                <a:lnTo>
                  <a:pt x="1313" y="1330"/>
                </a:lnTo>
                <a:lnTo>
                  <a:pt x="1307" y="1328"/>
                </a:lnTo>
                <a:lnTo>
                  <a:pt x="1301" y="1324"/>
                </a:lnTo>
                <a:lnTo>
                  <a:pt x="1298" y="1311"/>
                </a:lnTo>
                <a:lnTo>
                  <a:pt x="1302" y="1304"/>
                </a:lnTo>
                <a:lnTo>
                  <a:pt x="1449" y="1063"/>
                </a:lnTo>
                <a:lnTo>
                  <a:pt x="1455" y="1052"/>
                </a:lnTo>
                <a:lnTo>
                  <a:pt x="1458" y="1030"/>
                </a:lnTo>
                <a:lnTo>
                  <a:pt x="1452" y="1007"/>
                </a:lnTo>
                <a:lnTo>
                  <a:pt x="1438" y="987"/>
                </a:lnTo>
                <a:lnTo>
                  <a:pt x="1428" y="980"/>
                </a:lnTo>
                <a:lnTo>
                  <a:pt x="1416" y="974"/>
                </a:lnTo>
                <a:lnTo>
                  <a:pt x="1393" y="971"/>
                </a:lnTo>
                <a:lnTo>
                  <a:pt x="1370" y="976"/>
                </a:lnTo>
                <a:lnTo>
                  <a:pt x="1351" y="989"/>
                </a:lnTo>
                <a:lnTo>
                  <a:pt x="1346" y="999"/>
                </a:lnTo>
                <a:lnTo>
                  <a:pt x="1190" y="1196"/>
                </a:lnTo>
                <a:lnTo>
                  <a:pt x="1170" y="1219"/>
                </a:lnTo>
                <a:lnTo>
                  <a:pt x="1147" y="1238"/>
                </a:lnTo>
                <a:lnTo>
                  <a:pt x="1099" y="1275"/>
                </a:lnTo>
                <a:lnTo>
                  <a:pt x="1034" y="1348"/>
                </a:lnTo>
                <a:lnTo>
                  <a:pt x="1000" y="1415"/>
                </a:lnTo>
                <a:lnTo>
                  <a:pt x="982" y="1469"/>
                </a:lnTo>
                <a:lnTo>
                  <a:pt x="978" y="1489"/>
                </a:lnTo>
                <a:lnTo>
                  <a:pt x="977" y="1495"/>
                </a:lnTo>
                <a:lnTo>
                  <a:pt x="975" y="1518"/>
                </a:lnTo>
                <a:lnTo>
                  <a:pt x="975" y="1518"/>
                </a:lnTo>
                <a:lnTo>
                  <a:pt x="975" y="1541"/>
                </a:lnTo>
                <a:lnTo>
                  <a:pt x="978" y="1567"/>
                </a:lnTo>
                <a:lnTo>
                  <a:pt x="987" y="1733"/>
                </a:lnTo>
                <a:lnTo>
                  <a:pt x="988" y="1741"/>
                </a:lnTo>
                <a:lnTo>
                  <a:pt x="1000" y="1753"/>
                </a:lnTo>
                <a:lnTo>
                  <a:pt x="1008" y="1754"/>
                </a:lnTo>
                <a:lnTo>
                  <a:pt x="1269" y="1753"/>
                </a:lnTo>
                <a:lnTo>
                  <a:pt x="1278" y="1751"/>
                </a:lnTo>
                <a:lnTo>
                  <a:pt x="1289" y="1738"/>
                </a:lnTo>
                <a:lnTo>
                  <a:pt x="1291" y="1731"/>
                </a:lnTo>
                <a:lnTo>
                  <a:pt x="1297" y="1595"/>
                </a:lnTo>
                <a:lnTo>
                  <a:pt x="1543" y="1295"/>
                </a:lnTo>
                <a:lnTo>
                  <a:pt x="1569" y="1266"/>
                </a:lnTo>
                <a:lnTo>
                  <a:pt x="1604" y="1199"/>
                </a:lnTo>
                <a:lnTo>
                  <a:pt x="1612" y="1160"/>
                </a:lnTo>
                <a:lnTo>
                  <a:pt x="1614" y="1145"/>
                </a:lnTo>
                <a:lnTo>
                  <a:pt x="1657" y="728"/>
                </a:lnTo>
                <a:lnTo>
                  <a:pt x="1657" y="714"/>
                </a:lnTo>
                <a:lnTo>
                  <a:pt x="1645" y="685"/>
                </a:lnTo>
                <a:lnTo>
                  <a:pt x="1635" y="675"/>
                </a:lnTo>
                <a:lnTo>
                  <a:pt x="1622" y="665"/>
                </a:lnTo>
                <a:lnTo>
                  <a:pt x="1595" y="662"/>
                </a:lnTo>
                <a:lnTo>
                  <a:pt x="1576" y="670"/>
                </a:lnTo>
                <a:lnTo>
                  <a:pt x="1566" y="680"/>
                </a:lnTo>
                <a:close/>
                <a:moveTo>
                  <a:pt x="1475" y="944"/>
                </a:moveTo>
                <a:lnTo>
                  <a:pt x="1475" y="929"/>
                </a:lnTo>
                <a:lnTo>
                  <a:pt x="1481" y="842"/>
                </a:lnTo>
                <a:lnTo>
                  <a:pt x="1494" y="752"/>
                </a:lnTo>
                <a:lnTo>
                  <a:pt x="1498" y="731"/>
                </a:lnTo>
                <a:lnTo>
                  <a:pt x="1504" y="709"/>
                </a:lnTo>
                <a:lnTo>
                  <a:pt x="1488" y="715"/>
                </a:lnTo>
                <a:lnTo>
                  <a:pt x="1468" y="737"/>
                </a:lnTo>
                <a:lnTo>
                  <a:pt x="1464" y="752"/>
                </a:lnTo>
                <a:lnTo>
                  <a:pt x="1445" y="834"/>
                </a:lnTo>
                <a:lnTo>
                  <a:pt x="1432" y="919"/>
                </a:lnTo>
                <a:lnTo>
                  <a:pt x="1432" y="919"/>
                </a:lnTo>
                <a:lnTo>
                  <a:pt x="1434" y="921"/>
                </a:lnTo>
                <a:lnTo>
                  <a:pt x="1445" y="927"/>
                </a:lnTo>
                <a:lnTo>
                  <a:pt x="1457" y="932"/>
                </a:lnTo>
                <a:lnTo>
                  <a:pt x="1467" y="937"/>
                </a:lnTo>
                <a:lnTo>
                  <a:pt x="1475" y="944"/>
                </a:lnTo>
                <a:close/>
                <a:moveTo>
                  <a:pt x="1383" y="811"/>
                </a:moveTo>
                <a:lnTo>
                  <a:pt x="1367" y="865"/>
                </a:lnTo>
                <a:lnTo>
                  <a:pt x="1354" y="921"/>
                </a:lnTo>
                <a:lnTo>
                  <a:pt x="1373" y="915"/>
                </a:lnTo>
                <a:lnTo>
                  <a:pt x="1392" y="914"/>
                </a:lnTo>
                <a:lnTo>
                  <a:pt x="1392" y="908"/>
                </a:lnTo>
                <a:lnTo>
                  <a:pt x="1396" y="886"/>
                </a:lnTo>
                <a:lnTo>
                  <a:pt x="1408" y="827"/>
                </a:lnTo>
                <a:lnTo>
                  <a:pt x="1425" y="768"/>
                </a:lnTo>
                <a:lnTo>
                  <a:pt x="1408" y="774"/>
                </a:lnTo>
                <a:lnTo>
                  <a:pt x="1387" y="797"/>
                </a:lnTo>
                <a:lnTo>
                  <a:pt x="1383" y="811"/>
                </a:lnTo>
                <a:close/>
              </a:path>
            </a:pathLst>
          </a:custGeom>
          <a:solidFill>
            <a:srgbClr val="ED7D1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83"/>
          <p:cNvSpPr/>
          <p:nvPr/>
        </p:nvSpPr>
        <p:spPr>
          <a:xfrm>
            <a:off x="9711467" y="1907159"/>
            <a:ext cx="1139947" cy="1029936"/>
          </a:xfrm>
          <a:custGeom>
            <a:rect b="b" l="l" r="r" t="t"/>
            <a:pathLst>
              <a:path extrusionOk="0" h="1130" w="1250">
                <a:moveTo>
                  <a:pt x="1143" y="109"/>
                </a:moveTo>
                <a:lnTo>
                  <a:pt x="1124" y="127"/>
                </a:lnTo>
                <a:lnTo>
                  <a:pt x="1143" y="109"/>
                </a:lnTo>
                <a:cubicBezTo>
                  <a:pt x="1071" y="39"/>
                  <a:pt x="979" y="0"/>
                  <a:pt x="880" y="0"/>
                </a:cubicBezTo>
                <a:lnTo>
                  <a:pt x="880" y="0"/>
                </a:lnTo>
                <a:cubicBezTo>
                  <a:pt x="784" y="0"/>
                  <a:pt x="694" y="36"/>
                  <a:pt x="625" y="102"/>
                </a:cubicBezTo>
                <a:cubicBezTo>
                  <a:pt x="556" y="36"/>
                  <a:pt x="466" y="0"/>
                  <a:pt x="370" y="0"/>
                </a:cubicBezTo>
                <a:cubicBezTo>
                  <a:pt x="271" y="0"/>
                  <a:pt x="179" y="39"/>
                  <a:pt x="108" y="109"/>
                </a:cubicBezTo>
                <a:cubicBezTo>
                  <a:pt x="39" y="179"/>
                  <a:pt x="0" y="271"/>
                  <a:pt x="0" y="370"/>
                </a:cubicBezTo>
                <a:cubicBezTo>
                  <a:pt x="0" y="504"/>
                  <a:pt x="57" y="631"/>
                  <a:pt x="156" y="720"/>
                </a:cubicBezTo>
                <a:lnTo>
                  <a:pt x="608" y="1124"/>
                </a:lnTo>
                <a:cubicBezTo>
                  <a:pt x="613" y="1129"/>
                  <a:pt x="619" y="1130"/>
                  <a:pt x="625" y="1130"/>
                </a:cubicBezTo>
                <a:cubicBezTo>
                  <a:pt x="631" y="1130"/>
                  <a:pt x="638" y="1128"/>
                  <a:pt x="643" y="1124"/>
                </a:cubicBezTo>
                <a:lnTo>
                  <a:pt x="1094" y="720"/>
                </a:lnTo>
                <a:cubicBezTo>
                  <a:pt x="1193" y="631"/>
                  <a:pt x="1250" y="504"/>
                  <a:pt x="1250" y="370"/>
                </a:cubicBezTo>
                <a:cubicBezTo>
                  <a:pt x="1250" y="271"/>
                  <a:pt x="1211" y="179"/>
                  <a:pt x="1143" y="109"/>
                </a:cubicBezTo>
                <a:close/>
                <a:moveTo>
                  <a:pt x="880" y="53"/>
                </a:moveTo>
                <a:cubicBezTo>
                  <a:pt x="965" y="53"/>
                  <a:pt x="1044" y="85"/>
                  <a:pt x="1104" y="146"/>
                </a:cubicBezTo>
                <a:lnTo>
                  <a:pt x="1105" y="146"/>
                </a:lnTo>
                <a:cubicBezTo>
                  <a:pt x="1158" y="199"/>
                  <a:pt x="1189" y="266"/>
                  <a:pt x="1196" y="340"/>
                </a:cubicBezTo>
                <a:cubicBezTo>
                  <a:pt x="1188" y="335"/>
                  <a:pt x="1176" y="335"/>
                  <a:pt x="1168" y="341"/>
                </a:cubicBezTo>
                <a:cubicBezTo>
                  <a:pt x="1158" y="349"/>
                  <a:pt x="1155" y="361"/>
                  <a:pt x="1159" y="373"/>
                </a:cubicBezTo>
                <a:cubicBezTo>
                  <a:pt x="1159" y="374"/>
                  <a:pt x="1158" y="375"/>
                  <a:pt x="1158" y="375"/>
                </a:cubicBezTo>
                <a:cubicBezTo>
                  <a:pt x="1154" y="363"/>
                  <a:pt x="1150" y="341"/>
                  <a:pt x="1149" y="328"/>
                </a:cubicBezTo>
                <a:cubicBezTo>
                  <a:pt x="1148" y="320"/>
                  <a:pt x="1146" y="315"/>
                  <a:pt x="1146" y="311"/>
                </a:cubicBezTo>
                <a:cubicBezTo>
                  <a:pt x="1143" y="295"/>
                  <a:pt x="1129" y="283"/>
                  <a:pt x="1110" y="279"/>
                </a:cubicBezTo>
                <a:cubicBezTo>
                  <a:pt x="1090" y="274"/>
                  <a:pt x="1070" y="281"/>
                  <a:pt x="1059" y="297"/>
                </a:cubicBezTo>
                <a:cubicBezTo>
                  <a:pt x="1040" y="322"/>
                  <a:pt x="1054" y="340"/>
                  <a:pt x="1059" y="346"/>
                </a:cubicBezTo>
                <a:cubicBezTo>
                  <a:pt x="1061" y="350"/>
                  <a:pt x="1064" y="352"/>
                  <a:pt x="1064" y="362"/>
                </a:cubicBezTo>
                <a:cubicBezTo>
                  <a:pt x="1064" y="370"/>
                  <a:pt x="1046" y="380"/>
                  <a:pt x="1034" y="383"/>
                </a:cubicBezTo>
                <a:cubicBezTo>
                  <a:pt x="1023" y="385"/>
                  <a:pt x="1015" y="394"/>
                  <a:pt x="1014" y="405"/>
                </a:cubicBezTo>
                <a:cubicBezTo>
                  <a:pt x="1013" y="416"/>
                  <a:pt x="1019" y="426"/>
                  <a:pt x="1028" y="431"/>
                </a:cubicBezTo>
                <a:cubicBezTo>
                  <a:pt x="1029" y="431"/>
                  <a:pt x="1036" y="436"/>
                  <a:pt x="1049" y="440"/>
                </a:cubicBezTo>
                <a:cubicBezTo>
                  <a:pt x="1046" y="449"/>
                  <a:pt x="1044" y="461"/>
                  <a:pt x="1044" y="478"/>
                </a:cubicBezTo>
                <a:cubicBezTo>
                  <a:pt x="1043" y="511"/>
                  <a:pt x="1013" y="535"/>
                  <a:pt x="1001" y="545"/>
                </a:cubicBezTo>
                <a:cubicBezTo>
                  <a:pt x="975" y="564"/>
                  <a:pt x="980" y="603"/>
                  <a:pt x="986" y="639"/>
                </a:cubicBezTo>
                <a:cubicBezTo>
                  <a:pt x="989" y="654"/>
                  <a:pt x="991" y="670"/>
                  <a:pt x="990" y="680"/>
                </a:cubicBezTo>
                <a:cubicBezTo>
                  <a:pt x="989" y="694"/>
                  <a:pt x="956" y="736"/>
                  <a:pt x="939" y="759"/>
                </a:cubicBezTo>
                <a:cubicBezTo>
                  <a:pt x="915" y="790"/>
                  <a:pt x="900" y="809"/>
                  <a:pt x="894" y="825"/>
                </a:cubicBezTo>
                <a:cubicBezTo>
                  <a:pt x="889" y="831"/>
                  <a:pt x="863" y="835"/>
                  <a:pt x="839" y="834"/>
                </a:cubicBezTo>
                <a:cubicBezTo>
                  <a:pt x="840" y="826"/>
                  <a:pt x="841" y="818"/>
                  <a:pt x="841" y="809"/>
                </a:cubicBezTo>
                <a:cubicBezTo>
                  <a:pt x="841" y="791"/>
                  <a:pt x="835" y="774"/>
                  <a:pt x="829" y="756"/>
                </a:cubicBezTo>
                <a:cubicBezTo>
                  <a:pt x="825" y="744"/>
                  <a:pt x="820" y="730"/>
                  <a:pt x="816" y="715"/>
                </a:cubicBezTo>
                <a:cubicBezTo>
                  <a:pt x="814" y="704"/>
                  <a:pt x="819" y="693"/>
                  <a:pt x="824" y="680"/>
                </a:cubicBezTo>
                <a:cubicBezTo>
                  <a:pt x="830" y="664"/>
                  <a:pt x="840" y="643"/>
                  <a:pt x="826" y="621"/>
                </a:cubicBezTo>
                <a:cubicBezTo>
                  <a:pt x="802" y="583"/>
                  <a:pt x="800" y="570"/>
                  <a:pt x="800" y="566"/>
                </a:cubicBezTo>
                <a:cubicBezTo>
                  <a:pt x="800" y="545"/>
                  <a:pt x="781" y="496"/>
                  <a:pt x="759" y="478"/>
                </a:cubicBezTo>
                <a:cubicBezTo>
                  <a:pt x="745" y="466"/>
                  <a:pt x="731" y="468"/>
                  <a:pt x="725" y="469"/>
                </a:cubicBezTo>
                <a:cubicBezTo>
                  <a:pt x="714" y="471"/>
                  <a:pt x="651" y="470"/>
                  <a:pt x="617" y="469"/>
                </a:cubicBezTo>
                <a:cubicBezTo>
                  <a:pt x="600" y="469"/>
                  <a:pt x="584" y="468"/>
                  <a:pt x="574" y="468"/>
                </a:cubicBezTo>
                <a:cubicBezTo>
                  <a:pt x="561" y="468"/>
                  <a:pt x="552" y="436"/>
                  <a:pt x="546" y="360"/>
                </a:cubicBezTo>
                <a:cubicBezTo>
                  <a:pt x="545" y="341"/>
                  <a:pt x="552" y="322"/>
                  <a:pt x="570" y="305"/>
                </a:cubicBezTo>
                <a:cubicBezTo>
                  <a:pt x="610" y="264"/>
                  <a:pt x="684" y="244"/>
                  <a:pt x="697" y="244"/>
                </a:cubicBezTo>
                <a:cubicBezTo>
                  <a:pt x="744" y="251"/>
                  <a:pt x="777" y="265"/>
                  <a:pt x="797" y="284"/>
                </a:cubicBezTo>
                <a:cubicBezTo>
                  <a:pt x="832" y="319"/>
                  <a:pt x="871" y="305"/>
                  <a:pt x="894" y="298"/>
                </a:cubicBezTo>
                <a:cubicBezTo>
                  <a:pt x="901" y="295"/>
                  <a:pt x="909" y="293"/>
                  <a:pt x="914" y="291"/>
                </a:cubicBezTo>
                <a:cubicBezTo>
                  <a:pt x="934" y="289"/>
                  <a:pt x="947" y="273"/>
                  <a:pt x="947" y="253"/>
                </a:cubicBezTo>
                <a:cubicBezTo>
                  <a:pt x="946" y="220"/>
                  <a:pt x="904" y="176"/>
                  <a:pt x="855" y="173"/>
                </a:cubicBezTo>
                <a:cubicBezTo>
                  <a:pt x="835" y="171"/>
                  <a:pt x="831" y="167"/>
                  <a:pt x="831" y="167"/>
                </a:cubicBezTo>
                <a:cubicBezTo>
                  <a:pt x="830" y="164"/>
                  <a:pt x="826" y="157"/>
                  <a:pt x="819" y="153"/>
                </a:cubicBezTo>
                <a:lnTo>
                  <a:pt x="815" y="150"/>
                </a:lnTo>
                <a:cubicBezTo>
                  <a:pt x="801" y="139"/>
                  <a:pt x="764" y="106"/>
                  <a:pt x="716" y="106"/>
                </a:cubicBezTo>
                <a:lnTo>
                  <a:pt x="705" y="106"/>
                </a:lnTo>
                <a:cubicBezTo>
                  <a:pt x="756" y="71"/>
                  <a:pt x="816" y="53"/>
                  <a:pt x="880" y="53"/>
                </a:cubicBezTo>
                <a:close/>
                <a:moveTo>
                  <a:pt x="53" y="370"/>
                </a:moveTo>
                <a:cubicBezTo>
                  <a:pt x="53" y="285"/>
                  <a:pt x="85" y="206"/>
                  <a:pt x="146" y="145"/>
                </a:cubicBezTo>
                <a:cubicBezTo>
                  <a:pt x="192" y="99"/>
                  <a:pt x="250" y="69"/>
                  <a:pt x="313" y="58"/>
                </a:cubicBezTo>
                <a:cubicBezTo>
                  <a:pt x="315" y="64"/>
                  <a:pt x="318" y="71"/>
                  <a:pt x="320" y="78"/>
                </a:cubicBezTo>
                <a:cubicBezTo>
                  <a:pt x="328" y="96"/>
                  <a:pt x="338" y="119"/>
                  <a:pt x="333" y="130"/>
                </a:cubicBezTo>
                <a:cubicBezTo>
                  <a:pt x="328" y="140"/>
                  <a:pt x="286" y="154"/>
                  <a:pt x="264" y="159"/>
                </a:cubicBezTo>
                <a:cubicBezTo>
                  <a:pt x="221" y="126"/>
                  <a:pt x="183" y="154"/>
                  <a:pt x="158" y="183"/>
                </a:cubicBezTo>
                <a:cubicBezTo>
                  <a:pt x="148" y="195"/>
                  <a:pt x="138" y="206"/>
                  <a:pt x="129" y="215"/>
                </a:cubicBezTo>
                <a:cubicBezTo>
                  <a:pt x="89" y="261"/>
                  <a:pt x="71" y="280"/>
                  <a:pt x="71" y="301"/>
                </a:cubicBezTo>
                <a:cubicBezTo>
                  <a:pt x="71" y="308"/>
                  <a:pt x="71" y="319"/>
                  <a:pt x="70" y="331"/>
                </a:cubicBezTo>
                <a:cubicBezTo>
                  <a:pt x="70" y="350"/>
                  <a:pt x="69" y="374"/>
                  <a:pt x="69" y="391"/>
                </a:cubicBezTo>
                <a:cubicBezTo>
                  <a:pt x="69" y="421"/>
                  <a:pt x="71" y="464"/>
                  <a:pt x="71" y="466"/>
                </a:cubicBezTo>
                <a:cubicBezTo>
                  <a:pt x="73" y="480"/>
                  <a:pt x="83" y="490"/>
                  <a:pt x="96" y="491"/>
                </a:cubicBezTo>
                <a:cubicBezTo>
                  <a:pt x="110" y="493"/>
                  <a:pt x="121" y="482"/>
                  <a:pt x="124" y="469"/>
                </a:cubicBezTo>
                <a:cubicBezTo>
                  <a:pt x="124" y="465"/>
                  <a:pt x="125" y="461"/>
                  <a:pt x="126" y="456"/>
                </a:cubicBezTo>
                <a:cubicBezTo>
                  <a:pt x="141" y="470"/>
                  <a:pt x="163" y="497"/>
                  <a:pt x="168" y="508"/>
                </a:cubicBezTo>
                <a:cubicBezTo>
                  <a:pt x="174" y="521"/>
                  <a:pt x="189" y="531"/>
                  <a:pt x="209" y="544"/>
                </a:cubicBezTo>
                <a:cubicBezTo>
                  <a:pt x="220" y="551"/>
                  <a:pt x="231" y="559"/>
                  <a:pt x="241" y="568"/>
                </a:cubicBezTo>
                <a:cubicBezTo>
                  <a:pt x="248" y="574"/>
                  <a:pt x="259" y="584"/>
                  <a:pt x="274" y="580"/>
                </a:cubicBezTo>
                <a:cubicBezTo>
                  <a:pt x="276" y="581"/>
                  <a:pt x="281" y="584"/>
                  <a:pt x="285" y="588"/>
                </a:cubicBezTo>
                <a:cubicBezTo>
                  <a:pt x="306" y="601"/>
                  <a:pt x="323" y="608"/>
                  <a:pt x="333" y="610"/>
                </a:cubicBezTo>
                <a:cubicBezTo>
                  <a:pt x="333" y="614"/>
                  <a:pt x="331" y="619"/>
                  <a:pt x="331" y="623"/>
                </a:cubicBezTo>
                <a:cubicBezTo>
                  <a:pt x="329" y="644"/>
                  <a:pt x="323" y="656"/>
                  <a:pt x="316" y="668"/>
                </a:cubicBezTo>
                <a:cubicBezTo>
                  <a:pt x="308" y="684"/>
                  <a:pt x="299" y="703"/>
                  <a:pt x="305" y="733"/>
                </a:cubicBezTo>
                <a:lnTo>
                  <a:pt x="298" y="733"/>
                </a:lnTo>
                <a:cubicBezTo>
                  <a:pt x="285" y="735"/>
                  <a:pt x="278" y="744"/>
                  <a:pt x="274" y="754"/>
                </a:cubicBezTo>
                <a:lnTo>
                  <a:pt x="191" y="680"/>
                </a:lnTo>
                <a:cubicBezTo>
                  <a:pt x="102" y="601"/>
                  <a:pt x="53" y="489"/>
                  <a:pt x="53" y="370"/>
                </a:cubicBezTo>
                <a:close/>
                <a:moveTo>
                  <a:pt x="625" y="1069"/>
                </a:moveTo>
                <a:lnTo>
                  <a:pt x="338" y="811"/>
                </a:lnTo>
                <a:cubicBezTo>
                  <a:pt x="343" y="809"/>
                  <a:pt x="348" y="806"/>
                  <a:pt x="350" y="803"/>
                </a:cubicBezTo>
                <a:cubicBezTo>
                  <a:pt x="363" y="788"/>
                  <a:pt x="365" y="761"/>
                  <a:pt x="356" y="724"/>
                </a:cubicBezTo>
                <a:cubicBezTo>
                  <a:pt x="354" y="710"/>
                  <a:pt x="356" y="705"/>
                  <a:pt x="363" y="691"/>
                </a:cubicBezTo>
                <a:cubicBezTo>
                  <a:pt x="369" y="678"/>
                  <a:pt x="379" y="659"/>
                  <a:pt x="383" y="629"/>
                </a:cubicBezTo>
                <a:cubicBezTo>
                  <a:pt x="386" y="596"/>
                  <a:pt x="389" y="571"/>
                  <a:pt x="351" y="561"/>
                </a:cubicBezTo>
                <a:cubicBezTo>
                  <a:pt x="343" y="559"/>
                  <a:pt x="331" y="556"/>
                  <a:pt x="313" y="544"/>
                </a:cubicBezTo>
                <a:cubicBezTo>
                  <a:pt x="296" y="533"/>
                  <a:pt x="281" y="523"/>
                  <a:pt x="268" y="523"/>
                </a:cubicBezTo>
                <a:cubicBezTo>
                  <a:pt x="258" y="515"/>
                  <a:pt x="247" y="508"/>
                  <a:pt x="238" y="501"/>
                </a:cubicBezTo>
                <a:cubicBezTo>
                  <a:pt x="229" y="495"/>
                  <a:pt x="216" y="488"/>
                  <a:pt x="214" y="485"/>
                </a:cubicBezTo>
                <a:cubicBezTo>
                  <a:pt x="208" y="471"/>
                  <a:pt x="166" y="414"/>
                  <a:pt x="135" y="401"/>
                </a:cubicBezTo>
                <a:cubicBezTo>
                  <a:pt x="130" y="400"/>
                  <a:pt x="126" y="399"/>
                  <a:pt x="121" y="399"/>
                </a:cubicBezTo>
                <a:lnTo>
                  <a:pt x="121" y="394"/>
                </a:lnTo>
                <a:cubicBezTo>
                  <a:pt x="121" y="376"/>
                  <a:pt x="123" y="354"/>
                  <a:pt x="123" y="335"/>
                </a:cubicBezTo>
                <a:cubicBezTo>
                  <a:pt x="123" y="323"/>
                  <a:pt x="124" y="313"/>
                  <a:pt x="124" y="305"/>
                </a:cubicBezTo>
                <a:cubicBezTo>
                  <a:pt x="128" y="296"/>
                  <a:pt x="149" y="274"/>
                  <a:pt x="168" y="250"/>
                </a:cubicBezTo>
                <a:cubicBezTo>
                  <a:pt x="176" y="240"/>
                  <a:pt x="186" y="229"/>
                  <a:pt x="196" y="216"/>
                </a:cubicBezTo>
                <a:cubicBezTo>
                  <a:pt x="220" y="190"/>
                  <a:pt x="226" y="195"/>
                  <a:pt x="234" y="201"/>
                </a:cubicBezTo>
                <a:cubicBezTo>
                  <a:pt x="239" y="205"/>
                  <a:pt x="245" y="211"/>
                  <a:pt x="256" y="211"/>
                </a:cubicBezTo>
                <a:cubicBezTo>
                  <a:pt x="258" y="211"/>
                  <a:pt x="359" y="199"/>
                  <a:pt x="380" y="150"/>
                </a:cubicBezTo>
                <a:cubicBezTo>
                  <a:pt x="394" y="119"/>
                  <a:pt x="380" y="86"/>
                  <a:pt x="368" y="58"/>
                </a:cubicBezTo>
                <a:cubicBezTo>
                  <a:pt x="366" y="56"/>
                  <a:pt x="366" y="54"/>
                  <a:pt x="365" y="53"/>
                </a:cubicBezTo>
                <a:lnTo>
                  <a:pt x="369" y="53"/>
                </a:lnTo>
                <a:cubicBezTo>
                  <a:pt x="454" y="53"/>
                  <a:pt x="533" y="85"/>
                  <a:pt x="593" y="145"/>
                </a:cubicBezTo>
                <a:lnTo>
                  <a:pt x="605" y="158"/>
                </a:lnTo>
                <a:lnTo>
                  <a:pt x="606" y="159"/>
                </a:lnTo>
                <a:cubicBezTo>
                  <a:pt x="608" y="160"/>
                  <a:pt x="609" y="161"/>
                  <a:pt x="611" y="163"/>
                </a:cubicBezTo>
                <a:cubicBezTo>
                  <a:pt x="613" y="164"/>
                  <a:pt x="614" y="164"/>
                  <a:pt x="615" y="164"/>
                </a:cubicBezTo>
                <a:cubicBezTo>
                  <a:pt x="616" y="164"/>
                  <a:pt x="619" y="165"/>
                  <a:pt x="620" y="165"/>
                </a:cubicBezTo>
                <a:lnTo>
                  <a:pt x="625" y="165"/>
                </a:lnTo>
                <a:lnTo>
                  <a:pt x="628" y="165"/>
                </a:lnTo>
                <a:cubicBezTo>
                  <a:pt x="628" y="165"/>
                  <a:pt x="675" y="158"/>
                  <a:pt x="715" y="158"/>
                </a:cubicBezTo>
                <a:cubicBezTo>
                  <a:pt x="743" y="158"/>
                  <a:pt x="769" y="179"/>
                  <a:pt x="780" y="189"/>
                </a:cubicBezTo>
                <a:cubicBezTo>
                  <a:pt x="781" y="190"/>
                  <a:pt x="783" y="190"/>
                  <a:pt x="783" y="191"/>
                </a:cubicBezTo>
                <a:cubicBezTo>
                  <a:pt x="791" y="209"/>
                  <a:pt x="806" y="221"/>
                  <a:pt x="849" y="225"/>
                </a:cubicBezTo>
                <a:cubicBezTo>
                  <a:pt x="865" y="226"/>
                  <a:pt x="878" y="236"/>
                  <a:pt x="886" y="245"/>
                </a:cubicBezTo>
                <a:lnTo>
                  <a:pt x="875" y="249"/>
                </a:lnTo>
                <a:cubicBezTo>
                  <a:pt x="851" y="258"/>
                  <a:pt x="844" y="259"/>
                  <a:pt x="832" y="248"/>
                </a:cubicBezTo>
                <a:cubicBezTo>
                  <a:pt x="805" y="220"/>
                  <a:pt x="761" y="201"/>
                  <a:pt x="704" y="193"/>
                </a:cubicBezTo>
                <a:cubicBezTo>
                  <a:pt x="676" y="189"/>
                  <a:pt x="589" y="215"/>
                  <a:pt x="536" y="264"/>
                </a:cubicBezTo>
                <a:cubicBezTo>
                  <a:pt x="504" y="294"/>
                  <a:pt x="489" y="329"/>
                  <a:pt x="493" y="366"/>
                </a:cubicBezTo>
                <a:cubicBezTo>
                  <a:pt x="499" y="443"/>
                  <a:pt x="506" y="521"/>
                  <a:pt x="573" y="521"/>
                </a:cubicBezTo>
                <a:cubicBezTo>
                  <a:pt x="582" y="521"/>
                  <a:pt x="598" y="521"/>
                  <a:pt x="615" y="523"/>
                </a:cubicBezTo>
                <a:cubicBezTo>
                  <a:pt x="675" y="524"/>
                  <a:pt x="709" y="524"/>
                  <a:pt x="728" y="523"/>
                </a:cubicBezTo>
                <a:cubicBezTo>
                  <a:pt x="735" y="533"/>
                  <a:pt x="746" y="558"/>
                  <a:pt x="746" y="568"/>
                </a:cubicBezTo>
                <a:cubicBezTo>
                  <a:pt x="746" y="589"/>
                  <a:pt x="759" y="615"/>
                  <a:pt x="779" y="648"/>
                </a:cubicBezTo>
                <a:cubicBezTo>
                  <a:pt x="778" y="650"/>
                  <a:pt x="775" y="656"/>
                  <a:pt x="774" y="661"/>
                </a:cubicBezTo>
                <a:cubicBezTo>
                  <a:pt x="766" y="678"/>
                  <a:pt x="758" y="700"/>
                  <a:pt x="764" y="728"/>
                </a:cubicBezTo>
                <a:cubicBezTo>
                  <a:pt x="768" y="746"/>
                  <a:pt x="773" y="761"/>
                  <a:pt x="778" y="774"/>
                </a:cubicBezTo>
                <a:cubicBezTo>
                  <a:pt x="783" y="789"/>
                  <a:pt x="786" y="801"/>
                  <a:pt x="786" y="810"/>
                </a:cubicBezTo>
                <a:cubicBezTo>
                  <a:pt x="786" y="816"/>
                  <a:pt x="785" y="824"/>
                  <a:pt x="784" y="830"/>
                </a:cubicBezTo>
                <a:cubicBezTo>
                  <a:pt x="781" y="844"/>
                  <a:pt x="778" y="859"/>
                  <a:pt x="788" y="871"/>
                </a:cubicBezTo>
                <a:cubicBezTo>
                  <a:pt x="793" y="879"/>
                  <a:pt x="800" y="884"/>
                  <a:pt x="809" y="885"/>
                </a:cubicBezTo>
                <a:cubicBezTo>
                  <a:pt x="809" y="885"/>
                  <a:pt x="816" y="886"/>
                  <a:pt x="826" y="886"/>
                </a:cubicBezTo>
                <a:lnTo>
                  <a:pt x="625" y="1069"/>
                </a:lnTo>
                <a:close/>
                <a:moveTo>
                  <a:pt x="1059" y="681"/>
                </a:moveTo>
                <a:lnTo>
                  <a:pt x="1040" y="699"/>
                </a:lnTo>
                <a:lnTo>
                  <a:pt x="1044" y="684"/>
                </a:lnTo>
                <a:cubicBezTo>
                  <a:pt x="1045" y="668"/>
                  <a:pt x="1041" y="649"/>
                  <a:pt x="1039" y="631"/>
                </a:cubicBezTo>
                <a:cubicBezTo>
                  <a:pt x="1036" y="617"/>
                  <a:pt x="1033" y="595"/>
                  <a:pt x="1035" y="586"/>
                </a:cubicBezTo>
                <a:cubicBezTo>
                  <a:pt x="1055" y="571"/>
                  <a:pt x="1095" y="535"/>
                  <a:pt x="1098" y="481"/>
                </a:cubicBezTo>
                <a:cubicBezTo>
                  <a:pt x="1099" y="467"/>
                  <a:pt x="1100" y="457"/>
                  <a:pt x="1103" y="449"/>
                </a:cubicBezTo>
                <a:cubicBezTo>
                  <a:pt x="1105" y="440"/>
                  <a:pt x="1109" y="420"/>
                  <a:pt x="1099" y="406"/>
                </a:cubicBezTo>
                <a:cubicBezTo>
                  <a:pt x="1103" y="402"/>
                  <a:pt x="1106" y="399"/>
                  <a:pt x="1109" y="394"/>
                </a:cubicBezTo>
                <a:lnTo>
                  <a:pt x="1109" y="395"/>
                </a:lnTo>
                <a:cubicBezTo>
                  <a:pt x="1116" y="417"/>
                  <a:pt x="1133" y="439"/>
                  <a:pt x="1135" y="441"/>
                </a:cubicBezTo>
                <a:cubicBezTo>
                  <a:pt x="1140" y="447"/>
                  <a:pt x="1148" y="451"/>
                  <a:pt x="1155" y="451"/>
                </a:cubicBezTo>
                <a:cubicBezTo>
                  <a:pt x="1162" y="451"/>
                  <a:pt x="1170" y="449"/>
                  <a:pt x="1175" y="442"/>
                </a:cubicBezTo>
                <a:cubicBezTo>
                  <a:pt x="1181" y="435"/>
                  <a:pt x="1190" y="425"/>
                  <a:pt x="1196" y="415"/>
                </a:cubicBezTo>
                <a:cubicBezTo>
                  <a:pt x="1184" y="516"/>
                  <a:pt x="1136" y="611"/>
                  <a:pt x="1059" y="681"/>
                </a:cubicBezTo>
                <a:close/>
              </a:path>
            </a:pathLst>
          </a:custGeom>
          <a:solidFill>
            <a:srgbClr val="32B5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p83"/>
          <p:cNvGrpSpPr/>
          <p:nvPr/>
        </p:nvGrpSpPr>
        <p:grpSpPr>
          <a:xfrm>
            <a:off x="1309429" y="1768522"/>
            <a:ext cx="1165561" cy="1180659"/>
            <a:chOff x="6715125" y="5607050"/>
            <a:chExt cx="612776" cy="620713"/>
          </a:xfrm>
        </p:grpSpPr>
        <p:sp>
          <p:nvSpPr>
            <p:cNvPr id="714" name="Google Shape;714;p83"/>
            <p:cNvSpPr/>
            <p:nvPr/>
          </p:nvSpPr>
          <p:spPr>
            <a:xfrm>
              <a:off x="6715125" y="5607050"/>
              <a:ext cx="612776" cy="620713"/>
            </a:xfrm>
            <a:custGeom>
              <a:rect b="b" l="l" r="r" t="t"/>
              <a:pathLst>
                <a:path extrusionOk="0" h="1173" w="1158">
                  <a:moveTo>
                    <a:pt x="1158" y="830"/>
                  </a:moveTo>
                  <a:lnTo>
                    <a:pt x="1157" y="805"/>
                  </a:lnTo>
                  <a:lnTo>
                    <a:pt x="1149" y="754"/>
                  </a:lnTo>
                  <a:lnTo>
                    <a:pt x="1135" y="707"/>
                  </a:lnTo>
                  <a:lnTo>
                    <a:pt x="1113" y="662"/>
                  </a:lnTo>
                  <a:lnTo>
                    <a:pt x="1088" y="622"/>
                  </a:lnTo>
                  <a:lnTo>
                    <a:pt x="1055" y="584"/>
                  </a:lnTo>
                  <a:lnTo>
                    <a:pt x="1019" y="554"/>
                  </a:lnTo>
                  <a:lnTo>
                    <a:pt x="977" y="528"/>
                  </a:lnTo>
                  <a:lnTo>
                    <a:pt x="954" y="517"/>
                  </a:lnTo>
                  <a:lnTo>
                    <a:pt x="954" y="390"/>
                  </a:lnTo>
                  <a:lnTo>
                    <a:pt x="952" y="380"/>
                  </a:lnTo>
                  <a:lnTo>
                    <a:pt x="944" y="377"/>
                  </a:lnTo>
                  <a:lnTo>
                    <a:pt x="847" y="356"/>
                  </a:lnTo>
                  <a:lnTo>
                    <a:pt x="837" y="328"/>
                  </a:lnTo>
                  <a:lnTo>
                    <a:pt x="826" y="302"/>
                  </a:lnTo>
                  <a:lnTo>
                    <a:pt x="879" y="219"/>
                  </a:lnTo>
                  <a:lnTo>
                    <a:pt x="882" y="210"/>
                  </a:lnTo>
                  <a:lnTo>
                    <a:pt x="876" y="202"/>
                  </a:lnTo>
                  <a:lnTo>
                    <a:pt x="753" y="78"/>
                  </a:lnTo>
                  <a:lnTo>
                    <a:pt x="745" y="74"/>
                  </a:lnTo>
                  <a:lnTo>
                    <a:pt x="737" y="76"/>
                  </a:lnTo>
                  <a:lnTo>
                    <a:pt x="653" y="130"/>
                  </a:lnTo>
                  <a:lnTo>
                    <a:pt x="626" y="117"/>
                  </a:lnTo>
                  <a:lnTo>
                    <a:pt x="600" y="108"/>
                  </a:lnTo>
                  <a:lnTo>
                    <a:pt x="579" y="10"/>
                  </a:lnTo>
                  <a:lnTo>
                    <a:pt x="574" y="3"/>
                  </a:lnTo>
                  <a:lnTo>
                    <a:pt x="566" y="0"/>
                  </a:lnTo>
                  <a:lnTo>
                    <a:pt x="390" y="0"/>
                  </a:lnTo>
                  <a:lnTo>
                    <a:pt x="380" y="3"/>
                  </a:lnTo>
                  <a:lnTo>
                    <a:pt x="377" y="10"/>
                  </a:lnTo>
                  <a:lnTo>
                    <a:pt x="356" y="108"/>
                  </a:lnTo>
                  <a:lnTo>
                    <a:pt x="328" y="117"/>
                  </a:lnTo>
                  <a:lnTo>
                    <a:pt x="302" y="130"/>
                  </a:lnTo>
                  <a:lnTo>
                    <a:pt x="219" y="76"/>
                  </a:lnTo>
                  <a:lnTo>
                    <a:pt x="210" y="74"/>
                  </a:lnTo>
                  <a:lnTo>
                    <a:pt x="202" y="78"/>
                  </a:lnTo>
                  <a:lnTo>
                    <a:pt x="78" y="202"/>
                  </a:lnTo>
                  <a:lnTo>
                    <a:pt x="74" y="210"/>
                  </a:lnTo>
                  <a:lnTo>
                    <a:pt x="77" y="219"/>
                  </a:lnTo>
                  <a:lnTo>
                    <a:pt x="130" y="302"/>
                  </a:lnTo>
                  <a:lnTo>
                    <a:pt x="117" y="328"/>
                  </a:lnTo>
                  <a:lnTo>
                    <a:pt x="108" y="356"/>
                  </a:lnTo>
                  <a:lnTo>
                    <a:pt x="12" y="377"/>
                  </a:lnTo>
                  <a:lnTo>
                    <a:pt x="3" y="380"/>
                  </a:lnTo>
                  <a:lnTo>
                    <a:pt x="0" y="390"/>
                  </a:lnTo>
                  <a:lnTo>
                    <a:pt x="0" y="566"/>
                  </a:lnTo>
                  <a:lnTo>
                    <a:pt x="3" y="574"/>
                  </a:lnTo>
                  <a:lnTo>
                    <a:pt x="10" y="579"/>
                  </a:lnTo>
                  <a:lnTo>
                    <a:pt x="108" y="600"/>
                  </a:lnTo>
                  <a:lnTo>
                    <a:pt x="118" y="626"/>
                  </a:lnTo>
                  <a:lnTo>
                    <a:pt x="130" y="652"/>
                  </a:lnTo>
                  <a:lnTo>
                    <a:pt x="77" y="737"/>
                  </a:lnTo>
                  <a:lnTo>
                    <a:pt x="74" y="746"/>
                  </a:lnTo>
                  <a:lnTo>
                    <a:pt x="78" y="753"/>
                  </a:lnTo>
                  <a:lnTo>
                    <a:pt x="202" y="876"/>
                  </a:lnTo>
                  <a:lnTo>
                    <a:pt x="210" y="882"/>
                  </a:lnTo>
                  <a:lnTo>
                    <a:pt x="219" y="879"/>
                  </a:lnTo>
                  <a:lnTo>
                    <a:pt x="302" y="825"/>
                  </a:lnTo>
                  <a:lnTo>
                    <a:pt x="328" y="838"/>
                  </a:lnTo>
                  <a:lnTo>
                    <a:pt x="356" y="848"/>
                  </a:lnTo>
                  <a:lnTo>
                    <a:pt x="377" y="944"/>
                  </a:lnTo>
                  <a:lnTo>
                    <a:pt x="380" y="953"/>
                  </a:lnTo>
                  <a:lnTo>
                    <a:pt x="390" y="954"/>
                  </a:lnTo>
                  <a:lnTo>
                    <a:pt x="497" y="954"/>
                  </a:lnTo>
                  <a:lnTo>
                    <a:pt x="507" y="979"/>
                  </a:lnTo>
                  <a:lnTo>
                    <a:pt x="531" y="1022"/>
                  </a:lnTo>
                  <a:lnTo>
                    <a:pt x="563" y="1062"/>
                  </a:lnTo>
                  <a:lnTo>
                    <a:pt x="600" y="1097"/>
                  </a:lnTo>
                  <a:lnTo>
                    <a:pt x="642" y="1125"/>
                  </a:lnTo>
                  <a:lnTo>
                    <a:pt x="686" y="1148"/>
                  </a:lnTo>
                  <a:lnTo>
                    <a:pt x="737" y="1164"/>
                  </a:lnTo>
                  <a:lnTo>
                    <a:pt x="788" y="1171"/>
                  </a:lnTo>
                  <a:lnTo>
                    <a:pt x="816" y="1173"/>
                  </a:lnTo>
                  <a:lnTo>
                    <a:pt x="850" y="1171"/>
                  </a:lnTo>
                  <a:lnTo>
                    <a:pt x="918" y="1158"/>
                  </a:lnTo>
                  <a:lnTo>
                    <a:pt x="978" y="1131"/>
                  </a:lnTo>
                  <a:lnTo>
                    <a:pt x="1033" y="1095"/>
                  </a:lnTo>
                  <a:lnTo>
                    <a:pt x="1080" y="1048"/>
                  </a:lnTo>
                  <a:lnTo>
                    <a:pt x="1116" y="993"/>
                  </a:lnTo>
                  <a:lnTo>
                    <a:pt x="1144" y="933"/>
                  </a:lnTo>
                  <a:lnTo>
                    <a:pt x="1157" y="865"/>
                  </a:lnTo>
                  <a:lnTo>
                    <a:pt x="1158" y="830"/>
                  </a:lnTo>
                  <a:close/>
                  <a:moveTo>
                    <a:pt x="486" y="928"/>
                  </a:moveTo>
                  <a:lnTo>
                    <a:pt x="400" y="928"/>
                  </a:lnTo>
                  <a:lnTo>
                    <a:pt x="380" y="833"/>
                  </a:lnTo>
                  <a:lnTo>
                    <a:pt x="377" y="828"/>
                  </a:lnTo>
                  <a:lnTo>
                    <a:pt x="371" y="823"/>
                  </a:lnTo>
                  <a:lnTo>
                    <a:pt x="338" y="813"/>
                  </a:lnTo>
                  <a:lnTo>
                    <a:pt x="308" y="797"/>
                  </a:lnTo>
                  <a:lnTo>
                    <a:pt x="301" y="796"/>
                  </a:lnTo>
                  <a:lnTo>
                    <a:pt x="295" y="799"/>
                  </a:lnTo>
                  <a:lnTo>
                    <a:pt x="213" y="851"/>
                  </a:lnTo>
                  <a:lnTo>
                    <a:pt x="105" y="741"/>
                  </a:lnTo>
                  <a:lnTo>
                    <a:pt x="157" y="661"/>
                  </a:lnTo>
                  <a:lnTo>
                    <a:pt x="160" y="653"/>
                  </a:lnTo>
                  <a:lnTo>
                    <a:pt x="157" y="648"/>
                  </a:lnTo>
                  <a:lnTo>
                    <a:pt x="143" y="616"/>
                  </a:lnTo>
                  <a:lnTo>
                    <a:pt x="131" y="584"/>
                  </a:lnTo>
                  <a:lnTo>
                    <a:pt x="128" y="577"/>
                  </a:lnTo>
                  <a:lnTo>
                    <a:pt x="121" y="574"/>
                  </a:lnTo>
                  <a:lnTo>
                    <a:pt x="28" y="554"/>
                  </a:lnTo>
                  <a:lnTo>
                    <a:pt x="28" y="400"/>
                  </a:lnTo>
                  <a:lnTo>
                    <a:pt x="121" y="380"/>
                  </a:lnTo>
                  <a:lnTo>
                    <a:pt x="128" y="377"/>
                  </a:lnTo>
                  <a:lnTo>
                    <a:pt x="131" y="371"/>
                  </a:lnTo>
                  <a:lnTo>
                    <a:pt x="143" y="338"/>
                  </a:lnTo>
                  <a:lnTo>
                    <a:pt x="157" y="308"/>
                  </a:lnTo>
                  <a:lnTo>
                    <a:pt x="160" y="301"/>
                  </a:lnTo>
                  <a:lnTo>
                    <a:pt x="157" y="295"/>
                  </a:lnTo>
                  <a:lnTo>
                    <a:pt x="105" y="213"/>
                  </a:lnTo>
                  <a:lnTo>
                    <a:pt x="213" y="105"/>
                  </a:lnTo>
                  <a:lnTo>
                    <a:pt x="295" y="157"/>
                  </a:lnTo>
                  <a:lnTo>
                    <a:pt x="301" y="160"/>
                  </a:lnTo>
                  <a:lnTo>
                    <a:pt x="308" y="157"/>
                  </a:lnTo>
                  <a:lnTo>
                    <a:pt x="338" y="143"/>
                  </a:lnTo>
                  <a:lnTo>
                    <a:pt x="371" y="131"/>
                  </a:lnTo>
                  <a:lnTo>
                    <a:pt x="377" y="128"/>
                  </a:lnTo>
                  <a:lnTo>
                    <a:pt x="380" y="121"/>
                  </a:lnTo>
                  <a:lnTo>
                    <a:pt x="400" y="28"/>
                  </a:lnTo>
                  <a:lnTo>
                    <a:pt x="554" y="28"/>
                  </a:lnTo>
                  <a:lnTo>
                    <a:pt x="574" y="121"/>
                  </a:lnTo>
                  <a:lnTo>
                    <a:pt x="577" y="128"/>
                  </a:lnTo>
                  <a:lnTo>
                    <a:pt x="584" y="131"/>
                  </a:lnTo>
                  <a:lnTo>
                    <a:pt x="616" y="141"/>
                  </a:lnTo>
                  <a:lnTo>
                    <a:pt x="648" y="157"/>
                  </a:lnTo>
                  <a:lnTo>
                    <a:pt x="653" y="160"/>
                  </a:lnTo>
                  <a:lnTo>
                    <a:pt x="660" y="157"/>
                  </a:lnTo>
                  <a:lnTo>
                    <a:pt x="741" y="105"/>
                  </a:lnTo>
                  <a:lnTo>
                    <a:pt x="850" y="213"/>
                  </a:lnTo>
                  <a:lnTo>
                    <a:pt x="799" y="294"/>
                  </a:lnTo>
                  <a:lnTo>
                    <a:pt x="796" y="301"/>
                  </a:lnTo>
                  <a:lnTo>
                    <a:pt x="797" y="308"/>
                  </a:lnTo>
                  <a:lnTo>
                    <a:pt x="813" y="338"/>
                  </a:lnTo>
                  <a:lnTo>
                    <a:pt x="824" y="371"/>
                  </a:lnTo>
                  <a:lnTo>
                    <a:pt x="827" y="377"/>
                  </a:lnTo>
                  <a:lnTo>
                    <a:pt x="834" y="380"/>
                  </a:lnTo>
                  <a:lnTo>
                    <a:pt x="928" y="400"/>
                  </a:lnTo>
                  <a:lnTo>
                    <a:pt x="928" y="507"/>
                  </a:lnTo>
                  <a:lnTo>
                    <a:pt x="902" y="498"/>
                  </a:lnTo>
                  <a:lnTo>
                    <a:pt x="845" y="488"/>
                  </a:lnTo>
                  <a:lnTo>
                    <a:pt x="816" y="487"/>
                  </a:lnTo>
                  <a:lnTo>
                    <a:pt x="788" y="488"/>
                  </a:lnTo>
                  <a:lnTo>
                    <a:pt x="763" y="491"/>
                  </a:lnTo>
                  <a:lnTo>
                    <a:pt x="761" y="462"/>
                  </a:lnTo>
                  <a:lnTo>
                    <a:pt x="750" y="406"/>
                  </a:lnTo>
                  <a:lnTo>
                    <a:pt x="727" y="354"/>
                  </a:lnTo>
                  <a:lnTo>
                    <a:pt x="695" y="310"/>
                  </a:lnTo>
                  <a:lnTo>
                    <a:pt x="656" y="271"/>
                  </a:lnTo>
                  <a:lnTo>
                    <a:pt x="612" y="240"/>
                  </a:lnTo>
                  <a:lnTo>
                    <a:pt x="561" y="220"/>
                  </a:lnTo>
                  <a:lnTo>
                    <a:pt x="507" y="209"/>
                  </a:lnTo>
                  <a:lnTo>
                    <a:pt x="478" y="207"/>
                  </a:lnTo>
                  <a:lnTo>
                    <a:pt x="448" y="209"/>
                  </a:lnTo>
                  <a:lnTo>
                    <a:pt x="393" y="220"/>
                  </a:lnTo>
                  <a:lnTo>
                    <a:pt x="341" y="242"/>
                  </a:lnTo>
                  <a:lnTo>
                    <a:pt x="295" y="272"/>
                  </a:lnTo>
                  <a:lnTo>
                    <a:pt x="256" y="311"/>
                  </a:lnTo>
                  <a:lnTo>
                    <a:pt x="226" y="357"/>
                  </a:lnTo>
                  <a:lnTo>
                    <a:pt x="205" y="409"/>
                  </a:lnTo>
                  <a:lnTo>
                    <a:pt x="193" y="463"/>
                  </a:lnTo>
                  <a:lnTo>
                    <a:pt x="192" y="494"/>
                  </a:lnTo>
                  <a:lnTo>
                    <a:pt x="193" y="521"/>
                  </a:lnTo>
                  <a:lnTo>
                    <a:pt x="203" y="576"/>
                  </a:lnTo>
                  <a:lnTo>
                    <a:pt x="225" y="626"/>
                  </a:lnTo>
                  <a:lnTo>
                    <a:pt x="253" y="672"/>
                  </a:lnTo>
                  <a:lnTo>
                    <a:pt x="292" y="711"/>
                  </a:lnTo>
                  <a:lnTo>
                    <a:pt x="337" y="743"/>
                  </a:lnTo>
                  <a:lnTo>
                    <a:pt x="389" y="764"/>
                  </a:lnTo>
                  <a:lnTo>
                    <a:pt x="446" y="777"/>
                  </a:lnTo>
                  <a:lnTo>
                    <a:pt x="476" y="779"/>
                  </a:lnTo>
                  <a:lnTo>
                    <a:pt x="474" y="805"/>
                  </a:lnTo>
                  <a:lnTo>
                    <a:pt x="472" y="830"/>
                  </a:lnTo>
                  <a:lnTo>
                    <a:pt x="475" y="878"/>
                  </a:lnTo>
                  <a:lnTo>
                    <a:pt x="486" y="928"/>
                  </a:lnTo>
                  <a:close/>
                  <a:moveTo>
                    <a:pt x="482" y="751"/>
                  </a:moveTo>
                  <a:lnTo>
                    <a:pt x="453" y="751"/>
                  </a:lnTo>
                  <a:lnTo>
                    <a:pt x="400" y="740"/>
                  </a:lnTo>
                  <a:lnTo>
                    <a:pt x="353" y="720"/>
                  </a:lnTo>
                  <a:lnTo>
                    <a:pt x="311" y="691"/>
                  </a:lnTo>
                  <a:lnTo>
                    <a:pt x="276" y="656"/>
                  </a:lnTo>
                  <a:lnTo>
                    <a:pt x="249" y="615"/>
                  </a:lnTo>
                  <a:lnTo>
                    <a:pt x="230" y="569"/>
                  </a:lnTo>
                  <a:lnTo>
                    <a:pt x="220" y="520"/>
                  </a:lnTo>
                  <a:lnTo>
                    <a:pt x="219" y="494"/>
                  </a:lnTo>
                  <a:lnTo>
                    <a:pt x="220" y="466"/>
                  </a:lnTo>
                  <a:lnTo>
                    <a:pt x="230" y="416"/>
                  </a:lnTo>
                  <a:lnTo>
                    <a:pt x="251" y="370"/>
                  </a:lnTo>
                  <a:lnTo>
                    <a:pt x="278" y="328"/>
                  </a:lnTo>
                  <a:lnTo>
                    <a:pt x="312" y="294"/>
                  </a:lnTo>
                  <a:lnTo>
                    <a:pt x="354" y="266"/>
                  </a:lnTo>
                  <a:lnTo>
                    <a:pt x="400" y="246"/>
                  </a:lnTo>
                  <a:lnTo>
                    <a:pt x="451" y="236"/>
                  </a:lnTo>
                  <a:lnTo>
                    <a:pt x="478" y="235"/>
                  </a:lnTo>
                  <a:lnTo>
                    <a:pt x="504" y="236"/>
                  </a:lnTo>
                  <a:lnTo>
                    <a:pt x="553" y="246"/>
                  </a:lnTo>
                  <a:lnTo>
                    <a:pt x="600" y="265"/>
                  </a:lnTo>
                  <a:lnTo>
                    <a:pt x="640" y="292"/>
                  </a:lnTo>
                  <a:lnTo>
                    <a:pt x="676" y="328"/>
                  </a:lnTo>
                  <a:lnTo>
                    <a:pt x="705" y="370"/>
                  </a:lnTo>
                  <a:lnTo>
                    <a:pt x="724" y="417"/>
                  </a:lnTo>
                  <a:lnTo>
                    <a:pt x="735" y="469"/>
                  </a:lnTo>
                  <a:lnTo>
                    <a:pt x="735" y="497"/>
                  </a:lnTo>
                  <a:lnTo>
                    <a:pt x="692" y="510"/>
                  </a:lnTo>
                  <a:lnTo>
                    <a:pt x="614" y="551"/>
                  </a:lnTo>
                  <a:lnTo>
                    <a:pt x="550" y="612"/>
                  </a:lnTo>
                  <a:lnTo>
                    <a:pt x="504" y="687"/>
                  </a:lnTo>
                  <a:lnTo>
                    <a:pt x="488" y="728"/>
                  </a:lnTo>
                  <a:lnTo>
                    <a:pt x="485" y="740"/>
                  </a:lnTo>
                  <a:lnTo>
                    <a:pt x="482" y="751"/>
                  </a:lnTo>
                  <a:close/>
                  <a:moveTo>
                    <a:pt x="499" y="830"/>
                  </a:moveTo>
                  <a:lnTo>
                    <a:pt x="501" y="806"/>
                  </a:lnTo>
                  <a:lnTo>
                    <a:pt x="508" y="758"/>
                  </a:lnTo>
                  <a:lnTo>
                    <a:pt x="514" y="737"/>
                  </a:lnTo>
                  <a:lnTo>
                    <a:pt x="522" y="712"/>
                  </a:lnTo>
                  <a:lnTo>
                    <a:pt x="544" y="668"/>
                  </a:lnTo>
                  <a:lnTo>
                    <a:pt x="573" y="628"/>
                  </a:lnTo>
                  <a:lnTo>
                    <a:pt x="607" y="592"/>
                  </a:lnTo>
                  <a:lnTo>
                    <a:pt x="646" y="563"/>
                  </a:lnTo>
                  <a:lnTo>
                    <a:pt x="691" y="540"/>
                  </a:lnTo>
                  <a:lnTo>
                    <a:pt x="738" y="524"/>
                  </a:lnTo>
                  <a:lnTo>
                    <a:pt x="788" y="515"/>
                  </a:lnTo>
                  <a:lnTo>
                    <a:pt x="816" y="514"/>
                  </a:lnTo>
                  <a:lnTo>
                    <a:pt x="847" y="515"/>
                  </a:lnTo>
                  <a:lnTo>
                    <a:pt x="908" y="528"/>
                  </a:lnTo>
                  <a:lnTo>
                    <a:pt x="965" y="551"/>
                  </a:lnTo>
                  <a:lnTo>
                    <a:pt x="1016" y="586"/>
                  </a:lnTo>
                  <a:lnTo>
                    <a:pt x="1059" y="628"/>
                  </a:lnTo>
                  <a:lnTo>
                    <a:pt x="1093" y="678"/>
                  </a:lnTo>
                  <a:lnTo>
                    <a:pt x="1116" y="735"/>
                  </a:lnTo>
                  <a:lnTo>
                    <a:pt x="1129" y="797"/>
                  </a:lnTo>
                  <a:lnTo>
                    <a:pt x="1131" y="830"/>
                  </a:lnTo>
                  <a:lnTo>
                    <a:pt x="1129" y="862"/>
                  </a:lnTo>
                  <a:lnTo>
                    <a:pt x="1118" y="924"/>
                  </a:lnTo>
                  <a:lnTo>
                    <a:pt x="1093" y="980"/>
                  </a:lnTo>
                  <a:lnTo>
                    <a:pt x="1059" y="1030"/>
                  </a:lnTo>
                  <a:lnTo>
                    <a:pt x="1016" y="1074"/>
                  </a:lnTo>
                  <a:lnTo>
                    <a:pt x="965" y="1108"/>
                  </a:lnTo>
                  <a:lnTo>
                    <a:pt x="909" y="1133"/>
                  </a:lnTo>
                  <a:lnTo>
                    <a:pt x="847" y="1144"/>
                  </a:lnTo>
                  <a:lnTo>
                    <a:pt x="816" y="1146"/>
                  </a:lnTo>
                  <a:lnTo>
                    <a:pt x="783" y="1144"/>
                  </a:lnTo>
                  <a:lnTo>
                    <a:pt x="721" y="1133"/>
                  </a:lnTo>
                  <a:lnTo>
                    <a:pt x="665" y="1108"/>
                  </a:lnTo>
                  <a:lnTo>
                    <a:pt x="614" y="1074"/>
                  </a:lnTo>
                  <a:lnTo>
                    <a:pt x="571" y="1030"/>
                  </a:lnTo>
                  <a:lnTo>
                    <a:pt x="537" y="980"/>
                  </a:lnTo>
                  <a:lnTo>
                    <a:pt x="514" y="924"/>
                  </a:lnTo>
                  <a:lnTo>
                    <a:pt x="501" y="862"/>
                  </a:lnTo>
                  <a:lnTo>
                    <a:pt x="499" y="830"/>
                  </a:lnTo>
                  <a:close/>
                </a:path>
              </a:pathLst>
            </a:custGeom>
            <a:solidFill>
              <a:srgbClr val="E61358"/>
            </a:solidFill>
            <a:ln cap="flat" cmpd="sng" w="12700">
              <a:solidFill>
                <a:srgbClr val="E613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83"/>
            <p:cNvSpPr/>
            <p:nvPr/>
          </p:nvSpPr>
          <p:spPr>
            <a:xfrm>
              <a:off x="7070725" y="6005513"/>
              <a:ext cx="134937" cy="187325"/>
            </a:xfrm>
            <a:custGeom>
              <a:rect b="b" l="l" r="r" t="t"/>
              <a:pathLst>
                <a:path extrusionOk="0" h="354" w="257">
                  <a:moveTo>
                    <a:pt x="249" y="317"/>
                  </a:moveTo>
                  <a:lnTo>
                    <a:pt x="250" y="314"/>
                  </a:lnTo>
                  <a:lnTo>
                    <a:pt x="256" y="304"/>
                  </a:lnTo>
                  <a:lnTo>
                    <a:pt x="257" y="288"/>
                  </a:lnTo>
                  <a:lnTo>
                    <a:pt x="255" y="281"/>
                  </a:lnTo>
                  <a:lnTo>
                    <a:pt x="250" y="274"/>
                  </a:lnTo>
                  <a:lnTo>
                    <a:pt x="234" y="266"/>
                  </a:lnTo>
                  <a:lnTo>
                    <a:pt x="223" y="266"/>
                  </a:lnTo>
                  <a:lnTo>
                    <a:pt x="204" y="268"/>
                  </a:lnTo>
                  <a:lnTo>
                    <a:pt x="198" y="269"/>
                  </a:lnTo>
                  <a:lnTo>
                    <a:pt x="198" y="269"/>
                  </a:lnTo>
                  <a:lnTo>
                    <a:pt x="187" y="269"/>
                  </a:lnTo>
                  <a:lnTo>
                    <a:pt x="181" y="266"/>
                  </a:lnTo>
                  <a:lnTo>
                    <a:pt x="180" y="258"/>
                  </a:lnTo>
                  <a:lnTo>
                    <a:pt x="193" y="229"/>
                  </a:lnTo>
                  <a:lnTo>
                    <a:pt x="201" y="213"/>
                  </a:lnTo>
                  <a:lnTo>
                    <a:pt x="220" y="182"/>
                  </a:lnTo>
                  <a:lnTo>
                    <a:pt x="237" y="127"/>
                  </a:lnTo>
                  <a:lnTo>
                    <a:pt x="234" y="69"/>
                  </a:lnTo>
                  <a:lnTo>
                    <a:pt x="230" y="59"/>
                  </a:lnTo>
                  <a:lnTo>
                    <a:pt x="223" y="45"/>
                  </a:lnTo>
                  <a:lnTo>
                    <a:pt x="203" y="23"/>
                  </a:lnTo>
                  <a:lnTo>
                    <a:pt x="178" y="9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1" y="2"/>
                  </a:lnTo>
                  <a:lnTo>
                    <a:pt x="72" y="10"/>
                  </a:lnTo>
                  <a:lnTo>
                    <a:pt x="24" y="29"/>
                  </a:lnTo>
                  <a:lnTo>
                    <a:pt x="16" y="35"/>
                  </a:lnTo>
                  <a:lnTo>
                    <a:pt x="3" y="46"/>
                  </a:lnTo>
                  <a:lnTo>
                    <a:pt x="0" y="58"/>
                  </a:lnTo>
                  <a:lnTo>
                    <a:pt x="1" y="71"/>
                  </a:lnTo>
                  <a:lnTo>
                    <a:pt x="6" y="78"/>
                  </a:lnTo>
                  <a:lnTo>
                    <a:pt x="7" y="84"/>
                  </a:lnTo>
                  <a:lnTo>
                    <a:pt x="22" y="91"/>
                  </a:lnTo>
                  <a:lnTo>
                    <a:pt x="33" y="92"/>
                  </a:lnTo>
                  <a:lnTo>
                    <a:pt x="60" y="89"/>
                  </a:lnTo>
                  <a:lnTo>
                    <a:pt x="76" y="85"/>
                  </a:lnTo>
                  <a:lnTo>
                    <a:pt x="79" y="87"/>
                  </a:lnTo>
                  <a:lnTo>
                    <a:pt x="79" y="87"/>
                  </a:lnTo>
                  <a:lnTo>
                    <a:pt x="81" y="97"/>
                  </a:lnTo>
                  <a:lnTo>
                    <a:pt x="60" y="148"/>
                  </a:lnTo>
                  <a:lnTo>
                    <a:pt x="40" y="182"/>
                  </a:lnTo>
                  <a:lnTo>
                    <a:pt x="26" y="210"/>
                  </a:lnTo>
                  <a:lnTo>
                    <a:pt x="20" y="258"/>
                  </a:lnTo>
                  <a:lnTo>
                    <a:pt x="37" y="305"/>
                  </a:lnTo>
                  <a:lnTo>
                    <a:pt x="47" y="317"/>
                  </a:lnTo>
                  <a:lnTo>
                    <a:pt x="65" y="334"/>
                  </a:lnTo>
                  <a:lnTo>
                    <a:pt x="109" y="353"/>
                  </a:lnTo>
                  <a:lnTo>
                    <a:pt x="135" y="354"/>
                  </a:lnTo>
                  <a:lnTo>
                    <a:pt x="157" y="353"/>
                  </a:lnTo>
                  <a:lnTo>
                    <a:pt x="196" y="344"/>
                  </a:lnTo>
                  <a:lnTo>
                    <a:pt x="239" y="323"/>
                  </a:lnTo>
                  <a:lnTo>
                    <a:pt x="246" y="318"/>
                  </a:lnTo>
                  <a:lnTo>
                    <a:pt x="249" y="317"/>
                  </a:lnTo>
                  <a:close/>
                  <a:moveTo>
                    <a:pt x="229" y="297"/>
                  </a:moveTo>
                  <a:lnTo>
                    <a:pt x="217" y="304"/>
                  </a:lnTo>
                  <a:lnTo>
                    <a:pt x="167" y="324"/>
                  </a:lnTo>
                  <a:lnTo>
                    <a:pt x="135" y="327"/>
                  </a:lnTo>
                  <a:lnTo>
                    <a:pt x="115" y="327"/>
                  </a:lnTo>
                  <a:lnTo>
                    <a:pt x="81" y="311"/>
                  </a:lnTo>
                  <a:lnTo>
                    <a:pt x="66" y="297"/>
                  </a:lnTo>
                  <a:lnTo>
                    <a:pt x="60" y="291"/>
                  </a:lnTo>
                  <a:lnTo>
                    <a:pt x="47" y="256"/>
                  </a:lnTo>
                  <a:lnTo>
                    <a:pt x="52" y="219"/>
                  </a:lnTo>
                  <a:lnTo>
                    <a:pt x="63" y="196"/>
                  </a:lnTo>
                  <a:lnTo>
                    <a:pt x="78" y="174"/>
                  </a:lnTo>
                  <a:lnTo>
                    <a:pt x="102" y="120"/>
                  </a:lnTo>
                  <a:lnTo>
                    <a:pt x="106" y="87"/>
                  </a:lnTo>
                  <a:lnTo>
                    <a:pt x="102" y="74"/>
                  </a:lnTo>
                  <a:lnTo>
                    <a:pt x="99" y="69"/>
                  </a:lnTo>
                  <a:lnTo>
                    <a:pt x="86" y="59"/>
                  </a:lnTo>
                  <a:lnTo>
                    <a:pt x="75" y="59"/>
                  </a:lnTo>
                  <a:lnTo>
                    <a:pt x="72" y="59"/>
                  </a:lnTo>
                  <a:lnTo>
                    <a:pt x="56" y="64"/>
                  </a:lnTo>
                  <a:lnTo>
                    <a:pt x="33" y="65"/>
                  </a:lnTo>
                  <a:lnTo>
                    <a:pt x="30" y="65"/>
                  </a:lnTo>
                  <a:lnTo>
                    <a:pt x="29" y="65"/>
                  </a:lnTo>
                  <a:lnTo>
                    <a:pt x="27" y="64"/>
                  </a:lnTo>
                  <a:lnTo>
                    <a:pt x="27" y="64"/>
                  </a:lnTo>
                  <a:lnTo>
                    <a:pt x="27" y="61"/>
                  </a:lnTo>
                  <a:lnTo>
                    <a:pt x="29" y="59"/>
                  </a:lnTo>
                  <a:lnTo>
                    <a:pt x="30" y="56"/>
                  </a:lnTo>
                  <a:lnTo>
                    <a:pt x="37" y="54"/>
                  </a:lnTo>
                  <a:lnTo>
                    <a:pt x="95" y="32"/>
                  </a:lnTo>
                  <a:lnTo>
                    <a:pt x="132" y="28"/>
                  </a:lnTo>
                  <a:lnTo>
                    <a:pt x="157" y="29"/>
                  </a:lnTo>
                  <a:lnTo>
                    <a:pt x="194" y="51"/>
                  </a:lnTo>
                  <a:lnTo>
                    <a:pt x="206" y="71"/>
                  </a:lnTo>
                  <a:lnTo>
                    <a:pt x="209" y="78"/>
                  </a:lnTo>
                  <a:lnTo>
                    <a:pt x="210" y="124"/>
                  </a:lnTo>
                  <a:lnTo>
                    <a:pt x="196" y="171"/>
                  </a:lnTo>
                  <a:lnTo>
                    <a:pt x="180" y="199"/>
                  </a:lnTo>
                  <a:lnTo>
                    <a:pt x="171" y="209"/>
                  </a:lnTo>
                  <a:lnTo>
                    <a:pt x="157" y="243"/>
                  </a:lnTo>
                  <a:lnTo>
                    <a:pt x="154" y="268"/>
                  </a:lnTo>
                  <a:lnTo>
                    <a:pt x="158" y="279"/>
                  </a:lnTo>
                  <a:lnTo>
                    <a:pt x="161" y="285"/>
                  </a:lnTo>
                  <a:lnTo>
                    <a:pt x="178" y="295"/>
                  </a:lnTo>
                  <a:lnTo>
                    <a:pt x="193" y="297"/>
                  </a:lnTo>
                  <a:lnTo>
                    <a:pt x="197" y="297"/>
                  </a:lnTo>
                  <a:lnTo>
                    <a:pt x="203" y="295"/>
                  </a:lnTo>
                  <a:lnTo>
                    <a:pt x="209" y="294"/>
                  </a:lnTo>
                  <a:lnTo>
                    <a:pt x="223" y="294"/>
                  </a:lnTo>
                  <a:lnTo>
                    <a:pt x="227" y="294"/>
                  </a:lnTo>
                  <a:lnTo>
                    <a:pt x="230" y="294"/>
                  </a:lnTo>
                  <a:lnTo>
                    <a:pt x="230" y="295"/>
                  </a:lnTo>
                  <a:lnTo>
                    <a:pt x="229" y="297"/>
                  </a:lnTo>
                  <a:close/>
                </a:path>
              </a:pathLst>
            </a:custGeom>
            <a:solidFill>
              <a:srgbClr val="E61358"/>
            </a:solidFill>
            <a:ln cap="flat" cmpd="sng" w="12700">
              <a:solidFill>
                <a:srgbClr val="E613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83"/>
            <p:cNvSpPr/>
            <p:nvPr/>
          </p:nvSpPr>
          <p:spPr>
            <a:xfrm>
              <a:off x="7121525" y="5900738"/>
              <a:ext cx="100012" cy="100013"/>
            </a:xfrm>
            <a:custGeom>
              <a:rect b="b" l="l" r="r" t="t"/>
              <a:pathLst>
                <a:path extrusionOk="0" h="190" w="190">
                  <a:moveTo>
                    <a:pt x="95" y="190"/>
                  </a:moveTo>
                  <a:lnTo>
                    <a:pt x="115" y="189"/>
                  </a:lnTo>
                  <a:lnTo>
                    <a:pt x="148" y="174"/>
                  </a:lnTo>
                  <a:lnTo>
                    <a:pt x="174" y="148"/>
                  </a:lnTo>
                  <a:lnTo>
                    <a:pt x="189" y="115"/>
                  </a:lnTo>
                  <a:lnTo>
                    <a:pt x="190" y="95"/>
                  </a:lnTo>
                  <a:lnTo>
                    <a:pt x="189" y="76"/>
                  </a:lnTo>
                  <a:lnTo>
                    <a:pt x="174" y="42"/>
                  </a:lnTo>
                  <a:lnTo>
                    <a:pt x="148" y="16"/>
                  </a:lnTo>
                  <a:lnTo>
                    <a:pt x="115" y="2"/>
                  </a:lnTo>
                  <a:lnTo>
                    <a:pt x="95" y="0"/>
                  </a:lnTo>
                  <a:lnTo>
                    <a:pt x="77" y="2"/>
                  </a:lnTo>
                  <a:lnTo>
                    <a:pt x="42" y="16"/>
                  </a:lnTo>
                  <a:lnTo>
                    <a:pt x="16" y="42"/>
                  </a:lnTo>
                  <a:lnTo>
                    <a:pt x="2" y="76"/>
                  </a:lnTo>
                  <a:lnTo>
                    <a:pt x="0" y="95"/>
                  </a:lnTo>
                  <a:lnTo>
                    <a:pt x="2" y="115"/>
                  </a:lnTo>
                  <a:lnTo>
                    <a:pt x="16" y="148"/>
                  </a:lnTo>
                  <a:lnTo>
                    <a:pt x="42" y="174"/>
                  </a:lnTo>
                  <a:lnTo>
                    <a:pt x="77" y="189"/>
                  </a:lnTo>
                  <a:lnTo>
                    <a:pt x="95" y="190"/>
                  </a:lnTo>
                  <a:close/>
                  <a:moveTo>
                    <a:pt x="95" y="27"/>
                  </a:moveTo>
                  <a:lnTo>
                    <a:pt x="110" y="29"/>
                  </a:lnTo>
                  <a:lnTo>
                    <a:pt x="134" y="39"/>
                  </a:lnTo>
                  <a:lnTo>
                    <a:pt x="153" y="58"/>
                  </a:lnTo>
                  <a:lnTo>
                    <a:pt x="163" y="82"/>
                  </a:lnTo>
                  <a:lnTo>
                    <a:pt x="163" y="95"/>
                  </a:lnTo>
                  <a:lnTo>
                    <a:pt x="163" y="109"/>
                  </a:lnTo>
                  <a:lnTo>
                    <a:pt x="153" y="134"/>
                  </a:lnTo>
                  <a:lnTo>
                    <a:pt x="134" y="153"/>
                  </a:lnTo>
                  <a:lnTo>
                    <a:pt x="110" y="163"/>
                  </a:lnTo>
                  <a:lnTo>
                    <a:pt x="95" y="163"/>
                  </a:lnTo>
                  <a:lnTo>
                    <a:pt x="82" y="163"/>
                  </a:lnTo>
                  <a:lnTo>
                    <a:pt x="58" y="153"/>
                  </a:lnTo>
                  <a:lnTo>
                    <a:pt x="39" y="134"/>
                  </a:lnTo>
                  <a:lnTo>
                    <a:pt x="29" y="109"/>
                  </a:lnTo>
                  <a:lnTo>
                    <a:pt x="28" y="95"/>
                  </a:lnTo>
                  <a:lnTo>
                    <a:pt x="29" y="82"/>
                  </a:lnTo>
                  <a:lnTo>
                    <a:pt x="39" y="58"/>
                  </a:lnTo>
                  <a:lnTo>
                    <a:pt x="58" y="39"/>
                  </a:lnTo>
                  <a:lnTo>
                    <a:pt x="82" y="29"/>
                  </a:lnTo>
                  <a:lnTo>
                    <a:pt x="95" y="27"/>
                  </a:lnTo>
                  <a:close/>
                </a:path>
              </a:pathLst>
            </a:custGeom>
            <a:solidFill>
              <a:srgbClr val="E61358"/>
            </a:solidFill>
            <a:ln cap="flat" cmpd="sng" w="12700">
              <a:solidFill>
                <a:srgbClr val="E613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p83"/>
          <p:cNvSpPr/>
          <p:nvPr/>
        </p:nvSpPr>
        <p:spPr>
          <a:xfrm>
            <a:off x="6759460" y="1761079"/>
            <a:ext cx="1406261" cy="1153489"/>
          </a:xfrm>
          <a:custGeom>
            <a:rect b="b" l="l" r="r" t="t"/>
            <a:pathLst>
              <a:path extrusionOk="0" h="973" w="1186">
                <a:moveTo>
                  <a:pt x="450" y="937"/>
                </a:moveTo>
                <a:lnTo>
                  <a:pt x="450" y="793"/>
                </a:lnTo>
                <a:lnTo>
                  <a:pt x="91" y="793"/>
                </a:lnTo>
                <a:lnTo>
                  <a:pt x="72" y="791"/>
                </a:lnTo>
                <a:lnTo>
                  <a:pt x="39" y="778"/>
                </a:lnTo>
                <a:lnTo>
                  <a:pt x="14" y="754"/>
                </a:lnTo>
                <a:lnTo>
                  <a:pt x="1" y="721"/>
                </a:lnTo>
                <a:lnTo>
                  <a:pt x="0" y="702"/>
                </a:lnTo>
                <a:lnTo>
                  <a:pt x="0" y="235"/>
                </a:lnTo>
                <a:lnTo>
                  <a:pt x="1" y="216"/>
                </a:lnTo>
                <a:lnTo>
                  <a:pt x="14" y="183"/>
                </a:lnTo>
                <a:lnTo>
                  <a:pt x="39" y="159"/>
                </a:lnTo>
                <a:lnTo>
                  <a:pt x="72" y="146"/>
                </a:lnTo>
                <a:lnTo>
                  <a:pt x="91" y="144"/>
                </a:lnTo>
                <a:lnTo>
                  <a:pt x="791" y="144"/>
                </a:lnTo>
                <a:lnTo>
                  <a:pt x="791" y="91"/>
                </a:lnTo>
                <a:lnTo>
                  <a:pt x="792" y="72"/>
                </a:lnTo>
                <a:lnTo>
                  <a:pt x="805" y="39"/>
                </a:lnTo>
                <a:lnTo>
                  <a:pt x="830" y="14"/>
                </a:lnTo>
                <a:lnTo>
                  <a:pt x="863" y="1"/>
                </a:lnTo>
                <a:lnTo>
                  <a:pt x="880" y="0"/>
                </a:lnTo>
                <a:lnTo>
                  <a:pt x="1097" y="0"/>
                </a:lnTo>
                <a:lnTo>
                  <a:pt x="1115" y="1"/>
                </a:lnTo>
                <a:lnTo>
                  <a:pt x="1148" y="14"/>
                </a:lnTo>
                <a:lnTo>
                  <a:pt x="1172" y="39"/>
                </a:lnTo>
                <a:lnTo>
                  <a:pt x="1185" y="72"/>
                </a:lnTo>
                <a:lnTo>
                  <a:pt x="1186" y="91"/>
                </a:lnTo>
                <a:lnTo>
                  <a:pt x="1186" y="558"/>
                </a:lnTo>
                <a:lnTo>
                  <a:pt x="1185" y="577"/>
                </a:lnTo>
                <a:lnTo>
                  <a:pt x="1172" y="610"/>
                </a:lnTo>
                <a:lnTo>
                  <a:pt x="1148" y="634"/>
                </a:lnTo>
                <a:lnTo>
                  <a:pt x="1115" y="647"/>
                </a:lnTo>
                <a:lnTo>
                  <a:pt x="1097" y="649"/>
                </a:lnTo>
                <a:lnTo>
                  <a:pt x="935" y="649"/>
                </a:lnTo>
                <a:lnTo>
                  <a:pt x="935" y="702"/>
                </a:lnTo>
                <a:lnTo>
                  <a:pt x="933" y="721"/>
                </a:lnTo>
                <a:lnTo>
                  <a:pt x="920" y="754"/>
                </a:lnTo>
                <a:lnTo>
                  <a:pt x="896" y="778"/>
                </a:lnTo>
                <a:lnTo>
                  <a:pt x="863" y="791"/>
                </a:lnTo>
                <a:lnTo>
                  <a:pt x="844" y="793"/>
                </a:lnTo>
                <a:lnTo>
                  <a:pt x="486" y="793"/>
                </a:lnTo>
                <a:lnTo>
                  <a:pt x="486" y="937"/>
                </a:lnTo>
                <a:lnTo>
                  <a:pt x="594" y="937"/>
                </a:lnTo>
                <a:lnTo>
                  <a:pt x="601" y="938"/>
                </a:lnTo>
                <a:lnTo>
                  <a:pt x="610" y="947"/>
                </a:lnTo>
                <a:lnTo>
                  <a:pt x="611" y="956"/>
                </a:lnTo>
                <a:lnTo>
                  <a:pt x="610" y="963"/>
                </a:lnTo>
                <a:lnTo>
                  <a:pt x="601" y="971"/>
                </a:lnTo>
                <a:lnTo>
                  <a:pt x="594" y="973"/>
                </a:lnTo>
                <a:lnTo>
                  <a:pt x="342" y="973"/>
                </a:lnTo>
                <a:lnTo>
                  <a:pt x="334" y="971"/>
                </a:lnTo>
                <a:lnTo>
                  <a:pt x="325" y="963"/>
                </a:lnTo>
                <a:lnTo>
                  <a:pt x="324" y="956"/>
                </a:lnTo>
                <a:lnTo>
                  <a:pt x="325" y="947"/>
                </a:lnTo>
                <a:lnTo>
                  <a:pt x="334" y="938"/>
                </a:lnTo>
                <a:lnTo>
                  <a:pt x="342" y="937"/>
                </a:lnTo>
                <a:lnTo>
                  <a:pt x="450" y="937"/>
                </a:lnTo>
                <a:close/>
                <a:moveTo>
                  <a:pt x="827" y="91"/>
                </a:moveTo>
                <a:lnTo>
                  <a:pt x="827" y="558"/>
                </a:lnTo>
                <a:lnTo>
                  <a:pt x="828" y="569"/>
                </a:lnTo>
                <a:lnTo>
                  <a:pt x="836" y="589"/>
                </a:lnTo>
                <a:lnTo>
                  <a:pt x="850" y="604"/>
                </a:lnTo>
                <a:lnTo>
                  <a:pt x="870" y="611"/>
                </a:lnTo>
                <a:lnTo>
                  <a:pt x="880" y="613"/>
                </a:lnTo>
                <a:lnTo>
                  <a:pt x="1097" y="613"/>
                </a:lnTo>
                <a:lnTo>
                  <a:pt x="1107" y="611"/>
                </a:lnTo>
                <a:lnTo>
                  <a:pt x="1127" y="604"/>
                </a:lnTo>
                <a:lnTo>
                  <a:pt x="1142" y="589"/>
                </a:lnTo>
                <a:lnTo>
                  <a:pt x="1149" y="569"/>
                </a:lnTo>
                <a:lnTo>
                  <a:pt x="1150" y="558"/>
                </a:lnTo>
                <a:lnTo>
                  <a:pt x="1150" y="91"/>
                </a:lnTo>
                <a:lnTo>
                  <a:pt x="1149" y="79"/>
                </a:lnTo>
                <a:lnTo>
                  <a:pt x="1142" y="59"/>
                </a:lnTo>
                <a:lnTo>
                  <a:pt x="1127" y="45"/>
                </a:lnTo>
                <a:lnTo>
                  <a:pt x="1107" y="37"/>
                </a:lnTo>
                <a:lnTo>
                  <a:pt x="1097" y="36"/>
                </a:lnTo>
                <a:lnTo>
                  <a:pt x="880" y="36"/>
                </a:lnTo>
                <a:lnTo>
                  <a:pt x="870" y="37"/>
                </a:lnTo>
                <a:lnTo>
                  <a:pt x="850" y="45"/>
                </a:lnTo>
                <a:lnTo>
                  <a:pt x="836" y="59"/>
                </a:lnTo>
                <a:lnTo>
                  <a:pt x="828" y="79"/>
                </a:lnTo>
                <a:lnTo>
                  <a:pt x="827" y="91"/>
                </a:lnTo>
                <a:close/>
                <a:moveTo>
                  <a:pt x="91" y="180"/>
                </a:moveTo>
                <a:lnTo>
                  <a:pt x="79" y="182"/>
                </a:lnTo>
                <a:lnTo>
                  <a:pt x="59" y="189"/>
                </a:lnTo>
                <a:lnTo>
                  <a:pt x="45" y="203"/>
                </a:lnTo>
                <a:lnTo>
                  <a:pt x="37" y="223"/>
                </a:lnTo>
                <a:lnTo>
                  <a:pt x="36" y="235"/>
                </a:lnTo>
                <a:lnTo>
                  <a:pt x="36" y="702"/>
                </a:lnTo>
                <a:lnTo>
                  <a:pt x="37" y="713"/>
                </a:lnTo>
                <a:lnTo>
                  <a:pt x="45" y="734"/>
                </a:lnTo>
                <a:lnTo>
                  <a:pt x="59" y="748"/>
                </a:lnTo>
                <a:lnTo>
                  <a:pt x="79" y="755"/>
                </a:lnTo>
                <a:lnTo>
                  <a:pt x="91" y="757"/>
                </a:lnTo>
                <a:lnTo>
                  <a:pt x="844" y="757"/>
                </a:lnTo>
                <a:lnTo>
                  <a:pt x="856" y="755"/>
                </a:lnTo>
                <a:lnTo>
                  <a:pt x="876" y="748"/>
                </a:lnTo>
                <a:lnTo>
                  <a:pt x="890" y="734"/>
                </a:lnTo>
                <a:lnTo>
                  <a:pt x="897" y="713"/>
                </a:lnTo>
                <a:lnTo>
                  <a:pt x="899" y="702"/>
                </a:lnTo>
                <a:lnTo>
                  <a:pt x="899" y="649"/>
                </a:lnTo>
                <a:lnTo>
                  <a:pt x="880" y="649"/>
                </a:lnTo>
                <a:lnTo>
                  <a:pt x="863" y="647"/>
                </a:lnTo>
                <a:lnTo>
                  <a:pt x="830" y="634"/>
                </a:lnTo>
                <a:lnTo>
                  <a:pt x="805" y="610"/>
                </a:lnTo>
                <a:lnTo>
                  <a:pt x="792" y="577"/>
                </a:lnTo>
                <a:lnTo>
                  <a:pt x="791" y="558"/>
                </a:lnTo>
                <a:lnTo>
                  <a:pt x="791" y="180"/>
                </a:lnTo>
                <a:lnTo>
                  <a:pt x="91" y="180"/>
                </a:lnTo>
                <a:close/>
                <a:moveTo>
                  <a:pt x="989" y="559"/>
                </a:moveTo>
                <a:lnTo>
                  <a:pt x="974" y="556"/>
                </a:lnTo>
                <a:lnTo>
                  <a:pt x="955" y="538"/>
                </a:lnTo>
                <a:lnTo>
                  <a:pt x="953" y="523"/>
                </a:lnTo>
                <a:lnTo>
                  <a:pt x="955" y="507"/>
                </a:lnTo>
                <a:lnTo>
                  <a:pt x="974" y="489"/>
                </a:lnTo>
                <a:lnTo>
                  <a:pt x="989" y="487"/>
                </a:lnTo>
                <a:lnTo>
                  <a:pt x="1004" y="489"/>
                </a:lnTo>
                <a:lnTo>
                  <a:pt x="1022" y="507"/>
                </a:lnTo>
                <a:lnTo>
                  <a:pt x="1025" y="523"/>
                </a:lnTo>
                <a:lnTo>
                  <a:pt x="1022" y="538"/>
                </a:lnTo>
                <a:lnTo>
                  <a:pt x="1004" y="556"/>
                </a:lnTo>
                <a:lnTo>
                  <a:pt x="989" y="559"/>
                </a:lnTo>
                <a:close/>
              </a:path>
            </a:pathLst>
          </a:custGeom>
          <a:solidFill>
            <a:srgbClr val="A0C82F"/>
          </a:solidFill>
          <a:ln cap="flat" cmpd="sng" w="12700">
            <a:solidFill>
              <a:srgbClr val="A0C8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8" name="Google Shape;718;p83"/>
          <p:cNvGrpSpPr/>
          <p:nvPr/>
        </p:nvGrpSpPr>
        <p:grpSpPr>
          <a:xfrm rot="-5400000">
            <a:off x="9953214" y="4840157"/>
            <a:ext cx="531301" cy="3356870"/>
            <a:chOff x="-93919" y="2684668"/>
            <a:chExt cx="531301" cy="3356870"/>
          </a:xfrm>
        </p:grpSpPr>
        <p:sp>
          <p:nvSpPr>
            <p:cNvPr id="719" name="Google Shape;719;p83"/>
            <p:cNvSpPr/>
            <p:nvPr/>
          </p:nvSpPr>
          <p:spPr>
            <a:xfrm>
              <a:off x="-91125" y="5512228"/>
              <a:ext cx="528507" cy="527868"/>
            </a:xfrm>
            <a:custGeom>
              <a:rect b="b" l="l" r="r" t="t"/>
              <a:pathLst>
                <a:path extrusionOk="0" h="779141" w="780084">
                  <a:moveTo>
                    <a:pt x="0" y="0"/>
                  </a:moveTo>
                  <a:lnTo>
                    <a:pt x="1" y="0"/>
                  </a:lnTo>
                  <a:lnTo>
                    <a:pt x="388409" y="0"/>
                  </a:lnTo>
                  <a:lnTo>
                    <a:pt x="588206" y="0"/>
                  </a:lnTo>
                  <a:lnTo>
                    <a:pt x="780084" y="0"/>
                  </a:lnTo>
                  <a:lnTo>
                    <a:pt x="780084" y="125396"/>
                  </a:lnTo>
                  <a:lnTo>
                    <a:pt x="779646" y="125396"/>
                  </a:lnTo>
                  <a:lnTo>
                    <a:pt x="390042" y="779141"/>
                  </a:lnTo>
                  <a:lnTo>
                    <a:pt x="438" y="125397"/>
                  </a:lnTo>
                  <a:lnTo>
                    <a:pt x="1" y="125397"/>
                  </a:lnTo>
                  <a:lnTo>
                    <a:pt x="1" y="125396"/>
                  </a:lnTo>
                  <a:lnTo>
                    <a:pt x="0" y="125396"/>
                  </a:lnTo>
                  <a:lnTo>
                    <a:pt x="0" y="124662"/>
                  </a:lnTo>
                  <a:close/>
                </a:path>
              </a:pathLst>
            </a:custGeom>
            <a:gradFill>
              <a:gsLst>
                <a:gs pos="0">
                  <a:srgbClr val="A6F1F3"/>
                </a:gs>
                <a:gs pos="100000">
                  <a:srgbClr val="A6F1F3"/>
                </a:gs>
              </a:gsLst>
              <a:lin ang="19800047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3"/>
            <p:cNvSpPr/>
            <p:nvPr/>
          </p:nvSpPr>
          <p:spPr>
            <a:xfrm>
              <a:off x="-91814" y="5512229"/>
              <a:ext cx="262152" cy="524133"/>
            </a:xfrm>
            <a:custGeom>
              <a:rect b="b" l="l" r="r" t="t"/>
              <a:pathLst>
                <a:path extrusionOk="0" h="1791906" w="896246">
                  <a:moveTo>
                    <a:pt x="0" y="0"/>
                  </a:moveTo>
                  <a:lnTo>
                    <a:pt x="440115" y="0"/>
                  </a:lnTo>
                  <a:lnTo>
                    <a:pt x="452263" y="212596"/>
                  </a:lnTo>
                  <a:lnTo>
                    <a:pt x="896246" y="1791906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rgbClr val="C3F5F7"/>
                </a:gs>
                <a:gs pos="100000">
                  <a:srgbClr val="C3F5F7"/>
                </a:gs>
              </a:gsLst>
              <a:lin ang="19800047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83"/>
            <p:cNvSpPr/>
            <p:nvPr/>
          </p:nvSpPr>
          <p:spPr>
            <a:xfrm>
              <a:off x="106174" y="5920025"/>
              <a:ext cx="120947" cy="121513"/>
            </a:xfrm>
            <a:custGeom>
              <a:rect b="b" l="l" r="r" t="t"/>
              <a:pathLst>
                <a:path extrusionOk="0" h="1800199" w="1791810">
                  <a:moveTo>
                    <a:pt x="229620" y="140779"/>
                  </a:moveTo>
                  <a:cubicBezTo>
                    <a:pt x="334730" y="140779"/>
                    <a:pt x="422984" y="212958"/>
                    <a:pt x="445844" y="310765"/>
                  </a:cubicBezTo>
                  <a:lnTo>
                    <a:pt x="454300" y="310765"/>
                  </a:lnTo>
                  <a:lnTo>
                    <a:pt x="462757" y="310765"/>
                  </a:lnTo>
                  <a:cubicBezTo>
                    <a:pt x="485617" y="212958"/>
                    <a:pt x="573869" y="140779"/>
                    <a:pt x="678980" y="140779"/>
                  </a:cubicBezTo>
                  <a:cubicBezTo>
                    <a:pt x="784090" y="140779"/>
                    <a:pt x="872344" y="212958"/>
                    <a:pt x="895204" y="310765"/>
                  </a:cubicBezTo>
                  <a:lnTo>
                    <a:pt x="903659" y="310765"/>
                  </a:lnTo>
                  <a:lnTo>
                    <a:pt x="903660" y="310765"/>
                  </a:lnTo>
                  <a:lnTo>
                    <a:pt x="912116" y="310765"/>
                  </a:lnTo>
                  <a:cubicBezTo>
                    <a:pt x="934976" y="212958"/>
                    <a:pt x="1023228" y="140779"/>
                    <a:pt x="1128339" y="140779"/>
                  </a:cubicBezTo>
                  <a:cubicBezTo>
                    <a:pt x="1233450" y="140779"/>
                    <a:pt x="1321703" y="212958"/>
                    <a:pt x="1344563" y="310765"/>
                  </a:cubicBezTo>
                  <a:lnTo>
                    <a:pt x="1353019" y="310765"/>
                  </a:lnTo>
                  <a:lnTo>
                    <a:pt x="1361476" y="310765"/>
                  </a:lnTo>
                  <a:cubicBezTo>
                    <a:pt x="1384336" y="212958"/>
                    <a:pt x="1472588" y="140779"/>
                    <a:pt x="1577699" y="140779"/>
                  </a:cubicBezTo>
                  <a:cubicBezTo>
                    <a:pt x="1680932" y="140779"/>
                    <a:pt x="1767904" y="210402"/>
                    <a:pt x="1791810" y="305762"/>
                  </a:cubicBezTo>
                  <a:lnTo>
                    <a:pt x="901188" y="1800199"/>
                  </a:lnTo>
                  <a:lnTo>
                    <a:pt x="13460" y="310615"/>
                  </a:lnTo>
                  <a:cubicBezTo>
                    <a:pt x="36351" y="212881"/>
                    <a:pt x="124565" y="140779"/>
                    <a:pt x="229620" y="140779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4940" y="0"/>
                  </a:lnTo>
                  <a:lnTo>
                    <a:pt x="4940" y="296318"/>
                  </a:lnTo>
                  <a:lnTo>
                    <a:pt x="1012" y="289727"/>
                  </a:lnTo>
                  <a:lnTo>
                    <a:pt x="1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rgbClr val="474747"/>
                </a:gs>
                <a:gs pos="15000">
                  <a:srgbClr val="474747"/>
                </a:gs>
                <a:gs pos="100000">
                  <a:srgbClr val="AFAFAF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83"/>
            <p:cNvSpPr/>
            <p:nvPr/>
          </p:nvSpPr>
          <p:spPr>
            <a:xfrm>
              <a:off x="-93919" y="2684668"/>
              <a:ext cx="527060" cy="2926024"/>
            </a:xfrm>
            <a:custGeom>
              <a:rect b="b" l="l" r="r" t="t"/>
              <a:pathLst>
                <a:path extrusionOk="0" h="1837378" w="777949">
                  <a:moveTo>
                    <a:pt x="680702" y="710729"/>
                  </a:moveTo>
                  <a:lnTo>
                    <a:pt x="668322" y="715415"/>
                  </a:lnTo>
                  <a:lnTo>
                    <a:pt x="693083" y="715415"/>
                  </a:lnTo>
                  <a:cubicBezTo>
                    <a:pt x="689585" y="711399"/>
                    <a:pt x="685179" y="710729"/>
                    <a:pt x="680702" y="710729"/>
                  </a:cubicBezTo>
                  <a:close/>
                  <a:moveTo>
                    <a:pt x="486216" y="710729"/>
                  </a:moveTo>
                  <a:lnTo>
                    <a:pt x="473836" y="715415"/>
                  </a:lnTo>
                  <a:lnTo>
                    <a:pt x="498597" y="715415"/>
                  </a:lnTo>
                  <a:cubicBezTo>
                    <a:pt x="495099" y="711399"/>
                    <a:pt x="490693" y="710729"/>
                    <a:pt x="486216" y="710729"/>
                  </a:cubicBezTo>
                  <a:close/>
                  <a:moveTo>
                    <a:pt x="291729" y="710729"/>
                  </a:moveTo>
                  <a:lnTo>
                    <a:pt x="279349" y="715415"/>
                  </a:lnTo>
                  <a:lnTo>
                    <a:pt x="304109" y="715415"/>
                  </a:lnTo>
                  <a:cubicBezTo>
                    <a:pt x="300611" y="711399"/>
                    <a:pt x="296205" y="710729"/>
                    <a:pt x="291729" y="710729"/>
                  </a:cubicBezTo>
                  <a:close/>
                  <a:moveTo>
                    <a:pt x="97243" y="710729"/>
                  </a:moveTo>
                  <a:lnTo>
                    <a:pt x="84863" y="715415"/>
                  </a:lnTo>
                  <a:lnTo>
                    <a:pt x="109623" y="715415"/>
                  </a:lnTo>
                  <a:cubicBezTo>
                    <a:pt x="106125" y="711399"/>
                    <a:pt x="101719" y="710729"/>
                    <a:pt x="97243" y="710729"/>
                  </a:cubicBezTo>
                  <a:close/>
                  <a:moveTo>
                    <a:pt x="0" y="0"/>
                  </a:moveTo>
                  <a:lnTo>
                    <a:pt x="388972" y="0"/>
                  </a:lnTo>
                  <a:lnTo>
                    <a:pt x="388972" y="715415"/>
                  </a:lnTo>
                  <a:lnTo>
                    <a:pt x="388973" y="715415"/>
                  </a:lnTo>
                  <a:lnTo>
                    <a:pt x="388973" y="0"/>
                  </a:lnTo>
                  <a:lnTo>
                    <a:pt x="777946" y="0"/>
                  </a:lnTo>
                  <a:lnTo>
                    <a:pt x="777946" y="715415"/>
                  </a:lnTo>
                  <a:lnTo>
                    <a:pt x="777949" y="715415"/>
                  </a:lnTo>
                  <a:lnTo>
                    <a:pt x="777949" y="1837378"/>
                  </a:lnTo>
                  <a:lnTo>
                    <a:pt x="774289" y="1837378"/>
                  </a:lnTo>
                  <a:cubicBezTo>
                    <a:pt x="764395" y="1805629"/>
                    <a:pt x="726198" y="1782200"/>
                    <a:pt x="680705" y="1782200"/>
                  </a:cubicBezTo>
                  <a:cubicBezTo>
                    <a:pt x="635213" y="1782200"/>
                    <a:pt x="597016" y="1805629"/>
                    <a:pt x="587122" y="1837378"/>
                  </a:cubicBezTo>
                  <a:lnTo>
                    <a:pt x="583462" y="1837378"/>
                  </a:lnTo>
                  <a:lnTo>
                    <a:pt x="583462" y="873632"/>
                  </a:lnTo>
                  <a:lnTo>
                    <a:pt x="583460" y="873632"/>
                  </a:lnTo>
                  <a:lnTo>
                    <a:pt x="583460" y="1837378"/>
                  </a:lnTo>
                  <a:lnTo>
                    <a:pt x="579800" y="1837378"/>
                  </a:lnTo>
                  <a:cubicBezTo>
                    <a:pt x="569906" y="1805629"/>
                    <a:pt x="531709" y="1782200"/>
                    <a:pt x="486216" y="1782200"/>
                  </a:cubicBezTo>
                  <a:cubicBezTo>
                    <a:pt x="440724" y="1782200"/>
                    <a:pt x="402527" y="1805629"/>
                    <a:pt x="392633" y="1837378"/>
                  </a:cubicBezTo>
                  <a:lnTo>
                    <a:pt x="388974" y="1837378"/>
                  </a:lnTo>
                  <a:lnTo>
                    <a:pt x="388973" y="1837378"/>
                  </a:lnTo>
                  <a:lnTo>
                    <a:pt x="385314" y="1837378"/>
                  </a:lnTo>
                  <a:cubicBezTo>
                    <a:pt x="375420" y="1805629"/>
                    <a:pt x="337223" y="1782200"/>
                    <a:pt x="291730" y="1782200"/>
                  </a:cubicBezTo>
                  <a:cubicBezTo>
                    <a:pt x="246238" y="1782200"/>
                    <a:pt x="208041" y="1805629"/>
                    <a:pt x="198147" y="1837378"/>
                  </a:cubicBezTo>
                  <a:lnTo>
                    <a:pt x="194487" y="1837378"/>
                  </a:lnTo>
                  <a:lnTo>
                    <a:pt x="190827" y="1837378"/>
                  </a:lnTo>
                  <a:cubicBezTo>
                    <a:pt x="180933" y="1805629"/>
                    <a:pt x="142736" y="1782200"/>
                    <a:pt x="97243" y="1782200"/>
                  </a:cubicBezTo>
                  <a:cubicBezTo>
                    <a:pt x="51751" y="1782200"/>
                    <a:pt x="13554" y="1805629"/>
                    <a:pt x="3660" y="1837378"/>
                  </a:cubicBezTo>
                  <a:lnTo>
                    <a:pt x="0" y="1837378"/>
                  </a:lnTo>
                  <a:lnTo>
                    <a:pt x="0" y="873632"/>
                  </a:lnTo>
                  <a:lnTo>
                    <a:pt x="0" y="715415"/>
                  </a:lnTo>
                  <a:close/>
                </a:path>
              </a:pathLst>
            </a:custGeom>
            <a:solidFill>
              <a:srgbClr val="32B5D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3" name="Google Shape;723;p83"/>
          <p:cNvSpPr/>
          <p:nvPr/>
        </p:nvSpPr>
        <p:spPr>
          <a:xfrm rot="-5400000">
            <a:off x="4582948" y="2181222"/>
            <a:ext cx="527060" cy="8667831"/>
          </a:xfrm>
          <a:custGeom>
            <a:rect b="b" l="l" r="r" t="t"/>
            <a:pathLst>
              <a:path extrusionOk="0" h="1837378" w="777949">
                <a:moveTo>
                  <a:pt x="680702" y="710729"/>
                </a:moveTo>
                <a:lnTo>
                  <a:pt x="668322" y="715415"/>
                </a:lnTo>
                <a:lnTo>
                  <a:pt x="693083" y="715415"/>
                </a:lnTo>
                <a:cubicBezTo>
                  <a:pt x="689585" y="711399"/>
                  <a:pt x="685179" y="710729"/>
                  <a:pt x="680702" y="710729"/>
                </a:cubicBezTo>
                <a:close/>
                <a:moveTo>
                  <a:pt x="486216" y="710729"/>
                </a:moveTo>
                <a:lnTo>
                  <a:pt x="473836" y="715415"/>
                </a:lnTo>
                <a:lnTo>
                  <a:pt x="498597" y="715415"/>
                </a:lnTo>
                <a:cubicBezTo>
                  <a:pt x="495099" y="711399"/>
                  <a:pt x="490693" y="710729"/>
                  <a:pt x="486216" y="710729"/>
                </a:cubicBezTo>
                <a:close/>
                <a:moveTo>
                  <a:pt x="291729" y="710729"/>
                </a:moveTo>
                <a:lnTo>
                  <a:pt x="279349" y="715415"/>
                </a:lnTo>
                <a:lnTo>
                  <a:pt x="304109" y="715415"/>
                </a:lnTo>
                <a:cubicBezTo>
                  <a:pt x="300611" y="711399"/>
                  <a:pt x="296205" y="710729"/>
                  <a:pt x="291729" y="710729"/>
                </a:cubicBezTo>
                <a:close/>
                <a:moveTo>
                  <a:pt x="97243" y="710729"/>
                </a:moveTo>
                <a:lnTo>
                  <a:pt x="84863" y="715415"/>
                </a:lnTo>
                <a:lnTo>
                  <a:pt x="109623" y="715415"/>
                </a:lnTo>
                <a:cubicBezTo>
                  <a:pt x="106125" y="711399"/>
                  <a:pt x="101719" y="710729"/>
                  <a:pt x="97243" y="710729"/>
                </a:cubicBezTo>
                <a:close/>
                <a:moveTo>
                  <a:pt x="0" y="0"/>
                </a:moveTo>
                <a:lnTo>
                  <a:pt x="388972" y="0"/>
                </a:lnTo>
                <a:lnTo>
                  <a:pt x="388972" y="715415"/>
                </a:lnTo>
                <a:lnTo>
                  <a:pt x="388973" y="715415"/>
                </a:lnTo>
                <a:lnTo>
                  <a:pt x="388973" y="0"/>
                </a:lnTo>
                <a:lnTo>
                  <a:pt x="777946" y="0"/>
                </a:lnTo>
                <a:lnTo>
                  <a:pt x="777946" y="715415"/>
                </a:lnTo>
                <a:lnTo>
                  <a:pt x="777949" y="715415"/>
                </a:lnTo>
                <a:lnTo>
                  <a:pt x="777949" y="1837378"/>
                </a:lnTo>
                <a:lnTo>
                  <a:pt x="774289" y="1837378"/>
                </a:lnTo>
                <a:cubicBezTo>
                  <a:pt x="764395" y="1805629"/>
                  <a:pt x="726198" y="1782200"/>
                  <a:pt x="680705" y="1782200"/>
                </a:cubicBezTo>
                <a:cubicBezTo>
                  <a:pt x="635213" y="1782200"/>
                  <a:pt x="597016" y="1805629"/>
                  <a:pt x="587122" y="1837378"/>
                </a:cubicBezTo>
                <a:lnTo>
                  <a:pt x="583462" y="1837378"/>
                </a:lnTo>
                <a:lnTo>
                  <a:pt x="583462" y="873632"/>
                </a:lnTo>
                <a:lnTo>
                  <a:pt x="583460" y="873632"/>
                </a:lnTo>
                <a:lnTo>
                  <a:pt x="583460" y="1837378"/>
                </a:lnTo>
                <a:lnTo>
                  <a:pt x="579800" y="1837378"/>
                </a:lnTo>
                <a:cubicBezTo>
                  <a:pt x="569906" y="1805629"/>
                  <a:pt x="531709" y="1782200"/>
                  <a:pt x="486216" y="1782200"/>
                </a:cubicBezTo>
                <a:cubicBezTo>
                  <a:pt x="440724" y="1782200"/>
                  <a:pt x="402527" y="1805629"/>
                  <a:pt x="392633" y="1837378"/>
                </a:cubicBezTo>
                <a:lnTo>
                  <a:pt x="388974" y="1837378"/>
                </a:lnTo>
                <a:lnTo>
                  <a:pt x="388973" y="1837378"/>
                </a:lnTo>
                <a:lnTo>
                  <a:pt x="385314" y="1837378"/>
                </a:lnTo>
                <a:cubicBezTo>
                  <a:pt x="375420" y="1805629"/>
                  <a:pt x="337223" y="1782200"/>
                  <a:pt x="291730" y="1782200"/>
                </a:cubicBezTo>
                <a:cubicBezTo>
                  <a:pt x="246238" y="1782200"/>
                  <a:pt x="208041" y="1805629"/>
                  <a:pt x="198147" y="1837378"/>
                </a:cubicBezTo>
                <a:lnTo>
                  <a:pt x="194487" y="1837378"/>
                </a:lnTo>
                <a:lnTo>
                  <a:pt x="190827" y="1837378"/>
                </a:lnTo>
                <a:cubicBezTo>
                  <a:pt x="180933" y="1805629"/>
                  <a:pt x="142736" y="1782200"/>
                  <a:pt x="97243" y="1782200"/>
                </a:cubicBezTo>
                <a:cubicBezTo>
                  <a:pt x="51751" y="1782200"/>
                  <a:pt x="13554" y="1805629"/>
                  <a:pt x="3660" y="1837378"/>
                </a:cubicBezTo>
                <a:lnTo>
                  <a:pt x="0" y="1837378"/>
                </a:lnTo>
                <a:lnTo>
                  <a:pt x="0" y="873632"/>
                </a:lnTo>
                <a:lnTo>
                  <a:pt x="0" y="715415"/>
                </a:lnTo>
                <a:close/>
              </a:path>
            </a:pathLst>
          </a:custGeom>
          <a:solidFill>
            <a:srgbClr val="32B5D3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3"/>
          <p:cNvSpPr txBox="1"/>
          <p:nvPr/>
        </p:nvSpPr>
        <p:spPr>
          <a:xfrm>
            <a:off x="2495675" y="6256179"/>
            <a:ext cx="753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Змістові лінії / Групи вмінь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83"/>
          <p:cNvPicPr preferRelativeResize="0"/>
          <p:nvPr/>
        </p:nvPicPr>
        <p:blipFill rotWithShape="1">
          <a:blip r:embed="rId4">
            <a:alphaModFix/>
          </a:blip>
          <a:srcRect b="19854" l="0" r="0" t="19854"/>
          <a:stretch/>
        </p:blipFill>
        <p:spPr>
          <a:xfrm>
            <a:off x="-9525" y="365125"/>
            <a:ext cx="1789977" cy="100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4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300"/>
              <a:buNone/>
            </a:pPr>
            <a:r>
              <a:rPr lang="ru-RU"/>
              <a:t>Конкретні результати</a:t>
            </a:r>
            <a:endParaRPr/>
          </a:p>
        </p:txBody>
      </p:sp>
      <p:sp>
        <p:nvSpPr>
          <p:cNvPr id="731" name="Google Shape;731;p84"/>
          <p:cNvSpPr txBox="1"/>
          <p:nvPr/>
        </p:nvSpPr>
        <p:spPr>
          <a:xfrm>
            <a:off x="881972" y="4336416"/>
            <a:ext cx="26541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Використовує</a:t>
            </a:r>
            <a:r>
              <a:rPr lang="ru-RU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цифрові пристрої вдома, в школі, на вулиці та пояснює їх призначення </a:t>
            </a:r>
            <a:endParaRPr sz="1900"/>
          </a:p>
        </p:txBody>
      </p:sp>
      <p:sp>
        <p:nvSpPr>
          <p:cNvPr id="732" name="Google Shape;732;p84"/>
          <p:cNvSpPr txBox="1"/>
          <p:nvPr/>
        </p:nvSpPr>
        <p:spPr>
          <a:xfrm>
            <a:off x="4730900" y="4297683"/>
            <a:ext cx="3957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Розуміє призначення, можливості та обмеження цифрових пристроїв різного типу, зумовлені їх складовими, використовує їх для власних потреб у навчанні і житті [6 ІФО 3.1.1].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Пояснює взаємозв’язок між апаратною і програмною складовими інформаційної системи [6 ІФО 3.1.2]</a:t>
            </a:r>
            <a:endParaRPr sz="1900"/>
          </a:p>
        </p:txBody>
      </p:sp>
      <p:sp>
        <p:nvSpPr>
          <p:cNvPr id="733" name="Google Shape;733;p84"/>
          <p:cNvSpPr txBox="1"/>
          <p:nvPr/>
        </p:nvSpPr>
        <p:spPr>
          <a:xfrm>
            <a:off x="2806681" y="2410360"/>
            <a:ext cx="3267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Обирає</a:t>
            </a:r>
            <a:r>
              <a:rPr lang="ru-RU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цифрове середовище, пристрої, засоби для розв’язання життєвої задачі/проблеми, </a:t>
            </a:r>
            <a:r>
              <a:rPr b="1" lang="ru-RU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пояснює</a:t>
            </a:r>
            <a:r>
              <a:rPr lang="ru-RU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свій вибір</a:t>
            </a:r>
            <a:endParaRPr sz="1900"/>
          </a:p>
        </p:txBody>
      </p:sp>
      <p:sp>
        <p:nvSpPr>
          <p:cNvPr id="734" name="Google Shape;734;p84"/>
          <p:cNvSpPr txBox="1"/>
          <p:nvPr/>
        </p:nvSpPr>
        <p:spPr>
          <a:xfrm>
            <a:off x="6763145" y="1994989"/>
            <a:ext cx="451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Самостійно досліджує можливості різних цифрових пристроїв для оптимального використання їх у власній інформаційній діяльності [9 ІФО 3.1.1].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Описує процес опрацювання даних в інформаційних системах [9 ІФО 3.1.2]</a:t>
            </a:r>
            <a:endParaRPr sz="1900"/>
          </a:p>
        </p:txBody>
      </p:sp>
      <p:sp>
        <p:nvSpPr>
          <p:cNvPr id="735" name="Google Shape;735;p84"/>
          <p:cNvSpPr/>
          <p:nvPr/>
        </p:nvSpPr>
        <p:spPr>
          <a:xfrm>
            <a:off x="988476" y="3461649"/>
            <a:ext cx="2160300" cy="7221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84"/>
          <p:cNvSpPr/>
          <p:nvPr/>
        </p:nvSpPr>
        <p:spPr>
          <a:xfrm>
            <a:off x="2932692" y="3461649"/>
            <a:ext cx="2160300" cy="7221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84"/>
          <p:cNvSpPr/>
          <p:nvPr/>
        </p:nvSpPr>
        <p:spPr>
          <a:xfrm>
            <a:off x="4876908" y="3461649"/>
            <a:ext cx="2160300" cy="722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4"/>
          <p:cNvSpPr/>
          <p:nvPr/>
        </p:nvSpPr>
        <p:spPr>
          <a:xfrm>
            <a:off x="6821124" y="3461649"/>
            <a:ext cx="2160300" cy="722100"/>
          </a:xfrm>
          <a:prstGeom prst="chevron">
            <a:avLst>
              <a:gd fmla="val 50000" name="adj"/>
            </a:avLst>
          </a:prstGeom>
          <a:solidFill>
            <a:srgbClr val="00B050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1318959" y="360722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3252127" y="360722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3-4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4"/>
          <p:cNvSpPr txBox="1"/>
          <p:nvPr/>
        </p:nvSpPr>
        <p:spPr>
          <a:xfrm>
            <a:off x="5192915" y="360722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5-6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4"/>
          <p:cNvSpPr txBox="1"/>
          <p:nvPr/>
        </p:nvSpPr>
        <p:spPr>
          <a:xfrm>
            <a:off x="7133703" y="3607227"/>
            <a:ext cx="1640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7-9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9713584" y="4364875"/>
            <a:ext cx="123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84"/>
          <p:cNvSpPr/>
          <p:nvPr/>
        </p:nvSpPr>
        <p:spPr>
          <a:xfrm>
            <a:off x="8747327" y="3468957"/>
            <a:ext cx="2160300" cy="722100"/>
          </a:xfrm>
          <a:prstGeom prst="chevron">
            <a:avLst>
              <a:gd fmla="val 50000" name="adj"/>
            </a:avLst>
          </a:prstGeom>
          <a:solidFill>
            <a:srgbClr val="A0C82F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8969829" y="3614535"/>
            <a:ext cx="1745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10-12 клас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122984" y="1342991"/>
            <a:ext cx="11974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Використовує широкий спектр цифрових пристроїв [ІФО 3.1]</a:t>
            </a:r>
            <a:endParaRPr sz="1900"/>
          </a:p>
        </p:txBody>
      </p:sp>
      <p:sp>
        <p:nvSpPr>
          <p:cNvPr id="747" name="Google Shape;747;p84"/>
          <p:cNvSpPr/>
          <p:nvPr/>
        </p:nvSpPr>
        <p:spPr>
          <a:xfrm rot="-2804142">
            <a:off x="9947639" y="4346182"/>
            <a:ext cx="316428" cy="313127"/>
          </a:xfrm>
          <a:custGeom>
            <a:rect b="b" l="l" r="r" t="t"/>
            <a:pathLst>
              <a:path extrusionOk="0" h="1788383" w="1807241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32B5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5"/>
          <p:cNvSpPr txBox="1"/>
          <p:nvPr>
            <p:ph idx="1" type="body"/>
          </p:nvPr>
        </p:nvSpPr>
        <p:spPr>
          <a:xfrm>
            <a:off x="323529" y="339509"/>
            <a:ext cx="11573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300"/>
              <a:buNone/>
            </a:pPr>
            <a:r>
              <a:rPr lang="ru-RU"/>
              <a:t>Орієнтири для оцінювання – 6 клас</a:t>
            </a:r>
            <a:endParaRPr/>
          </a:p>
        </p:txBody>
      </p:sp>
      <p:grpSp>
        <p:nvGrpSpPr>
          <p:cNvPr id="754" name="Google Shape;754;p85"/>
          <p:cNvGrpSpPr/>
          <p:nvPr/>
        </p:nvGrpSpPr>
        <p:grpSpPr>
          <a:xfrm>
            <a:off x="1464415" y="3380850"/>
            <a:ext cx="1512300" cy="1512300"/>
            <a:chOff x="1109790" y="3082676"/>
            <a:chExt cx="1512300" cy="1512300"/>
          </a:xfrm>
        </p:grpSpPr>
        <p:sp>
          <p:nvSpPr>
            <p:cNvPr id="755" name="Google Shape;755;p85"/>
            <p:cNvSpPr/>
            <p:nvPr/>
          </p:nvSpPr>
          <p:spPr>
            <a:xfrm>
              <a:off x="1217874" y="3190760"/>
              <a:ext cx="1296000" cy="1296000"/>
            </a:xfrm>
            <a:prstGeom prst="diamond">
              <a:avLst/>
            </a:prstGeom>
            <a:solidFill>
              <a:srgbClr val="A0C82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85"/>
            <p:cNvSpPr/>
            <p:nvPr/>
          </p:nvSpPr>
          <p:spPr>
            <a:xfrm>
              <a:off x="1109790" y="3082676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rgbClr val="A0C8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85"/>
          <p:cNvGrpSpPr/>
          <p:nvPr/>
        </p:nvGrpSpPr>
        <p:grpSpPr>
          <a:xfrm>
            <a:off x="5345428" y="3380850"/>
            <a:ext cx="1512300" cy="1512300"/>
            <a:chOff x="3808240" y="3082676"/>
            <a:chExt cx="1512300" cy="1512300"/>
          </a:xfrm>
        </p:grpSpPr>
        <p:sp>
          <p:nvSpPr>
            <p:cNvPr id="758" name="Google Shape;758;p85"/>
            <p:cNvSpPr/>
            <p:nvPr/>
          </p:nvSpPr>
          <p:spPr>
            <a:xfrm>
              <a:off x="3916324" y="3190760"/>
              <a:ext cx="1296000" cy="1296000"/>
            </a:xfrm>
            <a:prstGeom prst="diamond">
              <a:avLst/>
            </a:prstGeom>
            <a:solidFill>
              <a:srgbClr val="A0C82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85"/>
            <p:cNvSpPr/>
            <p:nvPr/>
          </p:nvSpPr>
          <p:spPr>
            <a:xfrm>
              <a:off x="3808240" y="3082676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rgbClr val="A0C8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85"/>
          <p:cNvGrpSpPr/>
          <p:nvPr/>
        </p:nvGrpSpPr>
        <p:grpSpPr>
          <a:xfrm>
            <a:off x="9226441" y="3380850"/>
            <a:ext cx="1512300" cy="1512300"/>
            <a:chOff x="6506690" y="3082676"/>
            <a:chExt cx="1512300" cy="1512300"/>
          </a:xfrm>
        </p:grpSpPr>
        <p:sp>
          <p:nvSpPr>
            <p:cNvPr id="761" name="Google Shape;761;p85"/>
            <p:cNvSpPr/>
            <p:nvPr/>
          </p:nvSpPr>
          <p:spPr>
            <a:xfrm>
              <a:off x="6614774" y="3190760"/>
              <a:ext cx="1296000" cy="12960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85"/>
            <p:cNvSpPr/>
            <p:nvPr/>
          </p:nvSpPr>
          <p:spPr>
            <a:xfrm>
              <a:off x="6506690" y="3082676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85"/>
          <p:cNvGrpSpPr/>
          <p:nvPr/>
        </p:nvGrpSpPr>
        <p:grpSpPr>
          <a:xfrm>
            <a:off x="7285935" y="2961426"/>
            <a:ext cx="1512300" cy="1512300"/>
            <a:chOff x="5157465" y="2663252"/>
            <a:chExt cx="1512300" cy="1512300"/>
          </a:xfrm>
        </p:grpSpPr>
        <p:sp>
          <p:nvSpPr>
            <p:cNvPr id="764" name="Google Shape;764;p85"/>
            <p:cNvSpPr/>
            <p:nvPr/>
          </p:nvSpPr>
          <p:spPr>
            <a:xfrm>
              <a:off x="5265549" y="2771336"/>
              <a:ext cx="1296000" cy="1296000"/>
            </a:xfrm>
            <a:prstGeom prst="diamond">
              <a:avLst/>
            </a:prstGeom>
            <a:solidFill>
              <a:srgbClr val="00B0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85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85"/>
          <p:cNvGrpSpPr/>
          <p:nvPr/>
        </p:nvGrpSpPr>
        <p:grpSpPr>
          <a:xfrm>
            <a:off x="3404921" y="2961426"/>
            <a:ext cx="1512300" cy="1512300"/>
            <a:chOff x="2459015" y="2663252"/>
            <a:chExt cx="1512300" cy="1512300"/>
          </a:xfrm>
        </p:grpSpPr>
        <p:sp>
          <p:nvSpPr>
            <p:cNvPr id="767" name="Google Shape;767;p85"/>
            <p:cNvSpPr/>
            <p:nvPr/>
          </p:nvSpPr>
          <p:spPr>
            <a:xfrm>
              <a:off x="2567099" y="2771336"/>
              <a:ext cx="1296000" cy="1296000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85"/>
            <p:cNvSpPr/>
            <p:nvPr/>
          </p:nvSpPr>
          <p:spPr>
            <a:xfrm>
              <a:off x="2459015" y="2663252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9" name="Google Shape;769;p85"/>
          <p:cNvSpPr txBox="1"/>
          <p:nvPr/>
        </p:nvSpPr>
        <p:spPr>
          <a:xfrm>
            <a:off x="8264063" y="1799612"/>
            <a:ext cx="37569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Демонструє належний рівень навичок роботи з клавіатурою та іншими пристроями введення і виведення даних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 ІФО 3.1.1-3].</a:t>
            </a:r>
            <a:endParaRPr sz="1900"/>
          </a:p>
        </p:txBody>
      </p:sp>
      <p:sp>
        <p:nvSpPr>
          <p:cNvPr id="770" name="Google Shape;770;p85"/>
          <p:cNvSpPr txBox="1"/>
          <p:nvPr/>
        </p:nvSpPr>
        <p:spPr>
          <a:xfrm>
            <a:off x="4312120" y="5085343"/>
            <a:ext cx="32268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Пояснює призначення операційної системи і прикладного програмного забезпечення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 ІФО 3.1.2-2].</a:t>
            </a:r>
            <a:endParaRPr sz="1900"/>
          </a:p>
        </p:txBody>
      </p:sp>
      <p:sp>
        <p:nvSpPr>
          <p:cNvPr id="771" name="Google Shape;771;p85"/>
          <p:cNvSpPr txBox="1"/>
          <p:nvPr/>
        </p:nvSpPr>
        <p:spPr>
          <a:xfrm>
            <a:off x="237255" y="1799612"/>
            <a:ext cx="327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Виділяє групи цифрових пристроїв за їхніми функціями й призначенням [6 ІФО 3.1.1-1].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>
            <a:off x="3764687" y="1799612"/>
            <a:ext cx="4539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Називає складові комп’ютера і розповідає про їх призначення, описуючи їх взаємодію, основні характеристики, можливості та обмеження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 ІФО 3.1.1-2].</a:t>
            </a:r>
            <a:endParaRPr sz="1900"/>
          </a:p>
        </p:txBody>
      </p:sp>
      <p:sp>
        <p:nvSpPr>
          <p:cNvPr id="773" name="Google Shape;773;p85"/>
          <p:cNvSpPr txBox="1"/>
          <p:nvPr/>
        </p:nvSpPr>
        <p:spPr>
          <a:xfrm>
            <a:off x="625760" y="5085343"/>
            <a:ext cx="3189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Описує взаємозв’язок програмного забезпечення комп’ютера з апаратною складовою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 ІФО 3.1.2-1].</a:t>
            </a:r>
            <a:endParaRPr sz="1900"/>
          </a:p>
        </p:txBody>
      </p:sp>
      <p:sp>
        <p:nvSpPr>
          <p:cNvPr id="774" name="Google Shape;774;p85"/>
          <p:cNvSpPr/>
          <p:nvPr/>
        </p:nvSpPr>
        <p:spPr>
          <a:xfrm>
            <a:off x="2048589" y="3984059"/>
            <a:ext cx="350551" cy="344353"/>
          </a:xfrm>
          <a:custGeom>
            <a:rect b="b" l="l" r="r" t="t"/>
            <a:pathLst>
              <a:path extrusionOk="0" h="3060919" w="3186824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85"/>
          <p:cNvSpPr/>
          <p:nvPr/>
        </p:nvSpPr>
        <p:spPr>
          <a:xfrm flipH="1">
            <a:off x="9749260" y="3984901"/>
            <a:ext cx="394151" cy="325150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85"/>
          <p:cNvSpPr/>
          <p:nvPr/>
        </p:nvSpPr>
        <p:spPr>
          <a:xfrm>
            <a:off x="3448515" y="1799612"/>
            <a:ext cx="350551" cy="269270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85"/>
          <p:cNvSpPr txBox="1"/>
          <p:nvPr/>
        </p:nvSpPr>
        <p:spPr>
          <a:xfrm>
            <a:off x="8035967" y="5085343"/>
            <a:ext cx="2762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Моделює роботу простої інформаційної системи 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 ІФО 3.1.2-3]</a:t>
            </a:r>
            <a:endParaRPr sz="1900"/>
          </a:p>
        </p:txBody>
      </p:sp>
      <p:sp>
        <p:nvSpPr>
          <p:cNvPr id="778" name="Google Shape;778;p85"/>
          <p:cNvSpPr/>
          <p:nvPr/>
        </p:nvSpPr>
        <p:spPr>
          <a:xfrm>
            <a:off x="5955924" y="3941205"/>
            <a:ext cx="293793" cy="388800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85"/>
          <p:cNvSpPr/>
          <p:nvPr/>
        </p:nvSpPr>
        <p:spPr>
          <a:xfrm rot="9834551">
            <a:off x="7838241" y="3576414"/>
            <a:ext cx="393861" cy="334510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5"/>
          <p:cNvSpPr/>
          <p:nvPr/>
        </p:nvSpPr>
        <p:spPr>
          <a:xfrm>
            <a:off x="3983240" y="3629028"/>
            <a:ext cx="350551" cy="269270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2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